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66C-4D12-458A-A794-374CBB094831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5C73-41F4-45AD-AC58-B7990E38B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66C-4D12-458A-A794-374CBB094831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5C73-41F4-45AD-AC58-B7990E38B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66C-4D12-458A-A794-374CBB094831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5C73-41F4-45AD-AC58-B7990E38B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66C-4D12-458A-A794-374CBB094831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5C73-41F4-45AD-AC58-B7990E38B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66C-4D12-458A-A794-374CBB094831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5C73-41F4-45AD-AC58-B7990E38B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66C-4D12-458A-A794-374CBB094831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5C73-41F4-45AD-AC58-B7990E38B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66C-4D12-458A-A794-374CBB094831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5C73-41F4-45AD-AC58-B7990E38B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66C-4D12-458A-A794-374CBB094831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5C73-41F4-45AD-AC58-B7990E38B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66C-4D12-458A-A794-374CBB094831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5C73-41F4-45AD-AC58-B7990E38B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66C-4D12-458A-A794-374CBB094831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5C73-41F4-45AD-AC58-B7990E38B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66C-4D12-458A-A794-374CBB094831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5C73-41F4-45AD-AC58-B7990E38B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E866C-4D12-458A-A794-374CBB094831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B5C73-41F4-45AD-AC58-B7990E38B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8215370" cy="2286016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Законы и другие нормативно-правовые акты РФ по обеспечению безопасности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4572008"/>
            <a:ext cx="4786346" cy="17526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Урок ОБЖ, 10 класс </a:t>
            </a: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МОУ «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Маргуцекская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СОШ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Учитель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Желонкин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И.К.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3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Конституция РФ – основной закон Государства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Закон "О безопасности"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391160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990000"/>
                </a:solidFill>
              </a:rPr>
              <a:t>Закон закрепляет правовые основы обеспечения безопасности личности, общества и государства, определяет систему безопасности и ее функции, устанавливает порядок организации и финансирования органов обеспечения безопасности, а также контроля и надзора за законностью их деятельности.</a:t>
            </a:r>
            <a:endParaRPr lang="ru-RU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372476" cy="1571628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Федеральный закон 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"О пожарной безопасности"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14620"/>
            <a:ext cx="8229600" cy="235745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990000"/>
                </a:solidFill>
              </a:rPr>
              <a:t>Федеральный закон определяет общие правовые, экономические и социальные основы обеспечения пожарной безопасности в Российской Федерации.</a:t>
            </a:r>
            <a:endParaRPr lang="ru-RU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301038" cy="1857364"/>
          </a:xfrm>
        </p:spPr>
        <p:txBody>
          <a:bodyPr>
            <a:no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«О защите населения и территорий от ЧС природного и техногенного и природного характера 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3116"/>
            <a:ext cx="8643998" cy="428628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990000"/>
                </a:solidFill>
              </a:rPr>
              <a:t>Федеральный закон определяет общие для Российской Федерации организационно-правовые нормы в области защиты граждан Российской Федерации, иностранных граждан и лиц без гражданства, находящихся на территории Российской Федерации, всего земельного, водного, воздушного пространства в пределах Российской Федерации, объектов производственного и социального назначения, а также окружающей природной среды от чрезвычайных ситуаций природного и техногенного характера.</a:t>
            </a:r>
            <a:endParaRPr lang="ru-RU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Закон «Об обороне»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4831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990000"/>
                </a:solidFill>
              </a:rPr>
              <a:t>Федеральный закон определяет основы и организацию обороны Российской Федерации, права и обязанности граждан Российской Федерации в области обороны, силы и средства, привлекаемые для обороны, ответственность за нарушение законодательства Российской Федерации в области обороны, а также другие нормы, касающиеся обороны.</a:t>
            </a:r>
            <a:endParaRPr lang="ru-RU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15352" cy="1571628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Закон «О гражданской обороне»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229600" cy="3983047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990000"/>
                </a:solidFill>
              </a:rPr>
              <a:t>Настоящий Федеральный закон определяет задачи, правовые основы их осуществления и полномочия органов государственной власти Российской Федерации, органов исполнительной власти субъектов Российской Федерации, органов местного самоуправления и организаций в области гражданской обороны.</a:t>
            </a:r>
            <a:endParaRPr lang="ru-RU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УРОК!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263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Законы и другие нормативно-правовые акты РФ по обеспечению безопасности</vt:lpstr>
      <vt:lpstr>Презентация PowerPoint</vt:lpstr>
      <vt:lpstr>Закон "О безопасности" </vt:lpstr>
      <vt:lpstr>Федеральный закон  "О пожарной безопасности" </vt:lpstr>
      <vt:lpstr>«О защите населения и территорий от ЧС природного и техногенного и природного характера » </vt:lpstr>
      <vt:lpstr>Закон «Об обороне» </vt:lpstr>
      <vt:lpstr>Закон «О гражданской обороне» </vt:lpstr>
      <vt:lpstr>СПАСИБО ЗА УРОК!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Законы и другие нормативно-правовые акты РФ по обеспечению безопасности</dc:title>
  <dc:creator>user </dc:creator>
  <cp:lastModifiedBy>Игорь</cp:lastModifiedBy>
  <cp:revision>7</cp:revision>
  <dcterms:created xsi:type="dcterms:W3CDTF">2011-09-05T18:11:11Z</dcterms:created>
  <dcterms:modified xsi:type="dcterms:W3CDTF">2011-10-14T04:48:02Z</dcterms:modified>
</cp:coreProperties>
</file>