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CF1A57D-6482-4408-B0C9-77CE09945749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24D6673-9AC8-4EC0-9400-3A468F275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42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20763-E17F-4C2D-A378-00D9C0BABD43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8CA76-C5F0-4D01-BA42-8B5EAEB21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99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E9A92-0629-408E-9EC7-A1B0D3BC6A19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3BB76-740A-4318-8E92-1C71B3D92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96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ABCF6-D8C3-4198-A461-A133DA2A5E7B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38603-7712-4F62-9A38-C81A1CE50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6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F21C92-FD97-455C-B0A6-830741D18E68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77F27A-6286-4AD4-A492-66D3B1C81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819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1F9AD7-17D6-46E8-9221-060F06A18981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68B880-EB2E-4FFE-96AD-6958983DD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520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09899F-55B1-48F0-85E5-61E7B9229FC7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EC600C-6D1A-4378-B64A-8A5EE877D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072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FE3641-8E01-4A62-8CFE-25498ECF3FA9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F5D4B6-3ABD-43D8-8DE8-DD9C796C8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212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A554-750A-4009-9FDA-892C863F8976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5268B-292D-4022-8C60-13A563F6D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51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267220-4771-4405-8C11-74567917ADA6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1FADFE-BB86-4C40-B6C6-F591FFE3BE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232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0CF9B67-4BF7-4D84-9926-162200F38EA4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59D3523-F626-4BB3-BD37-9B59C713D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608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9DB7269-56FD-4156-B9AA-BD345D876C2F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5477244-8BE8-43E5-A76B-3ED80D88E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Губная помада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63" y="4357688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ru-RU" sz="2100" dirty="0" smtClean="0"/>
              <a:t>Работу выполнила ученица </a:t>
            </a:r>
            <a:r>
              <a:rPr lang="ru-RU" sz="2100" dirty="0" smtClean="0"/>
              <a:t>9 </a:t>
            </a:r>
            <a:r>
              <a:rPr lang="ru-RU" sz="2100" dirty="0" smtClean="0"/>
              <a:t>класса</a:t>
            </a:r>
          </a:p>
          <a:p>
            <a:pPr marR="0">
              <a:lnSpc>
                <a:spcPct val="80000"/>
              </a:lnSpc>
            </a:pPr>
            <a:r>
              <a:rPr lang="ru-RU" sz="2100" dirty="0" smtClean="0"/>
              <a:t>МБОУ </a:t>
            </a:r>
            <a:r>
              <a:rPr lang="ru-RU" sz="2100" dirty="0" smtClean="0"/>
              <a:t>«</a:t>
            </a:r>
            <a:r>
              <a:rPr lang="ru-RU" sz="2100" dirty="0" err="1" smtClean="0"/>
              <a:t>Маргуцекская</a:t>
            </a:r>
            <a:r>
              <a:rPr lang="ru-RU" sz="2100" dirty="0" smtClean="0"/>
              <a:t> СОШ»</a:t>
            </a:r>
            <a:endParaRPr lang="ru-RU" sz="2100" dirty="0" smtClean="0"/>
          </a:p>
          <a:p>
            <a:pPr marR="0">
              <a:lnSpc>
                <a:spcPct val="80000"/>
              </a:lnSpc>
            </a:pPr>
            <a:r>
              <a:rPr lang="ru-RU" sz="2100" dirty="0" smtClean="0"/>
              <a:t> </a:t>
            </a:r>
            <a:r>
              <a:rPr lang="ru-RU" sz="2100" dirty="0" err="1" smtClean="0"/>
              <a:t>Гурбатова</a:t>
            </a:r>
            <a:r>
              <a:rPr lang="ru-RU" sz="2100" dirty="0" smtClean="0"/>
              <a:t> М.</a:t>
            </a:r>
            <a:endParaRPr lang="ru-RU" sz="2100" dirty="0" smtClean="0"/>
          </a:p>
          <a:p>
            <a:pPr marR="0">
              <a:lnSpc>
                <a:spcPct val="80000"/>
              </a:lnSpc>
            </a:pPr>
            <a:r>
              <a:rPr lang="ru-RU" sz="1300" dirty="0" smtClean="0"/>
              <a:t>Руководитель </a:t>
            </a:r>
            <a:r>
              <a:rPr lang="ru-RU" sz="1300" dirty="0" err="1" smtClean="0"/>
              <a:t>Желонкин</a:t>
            </a:r>
            <a:r>
              <a:rPr lang="ru-RU" sz="1300" dirty="0" smtClean="0"/>
              <a:t> И.К..</a:t>
            </a:r>
            <a:endParaRPr lang="ru-RU" sz="1300" dirty="0" smtClean="0"/>
          </a:p>
        </p:txBody>
      </p:sp>
      <p:pic>
        <p:nvPicPr>
          <p:cNvPr id="9220" name="Рисунок 4" descr="dek.k.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92500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Содержимое 3" descr="heade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628775"/>
            <a:ext cx="8675688" cy="388143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196975"/>
            <a:ext cx="8686800" cy="4881563"/>
          </a:xfrm>
        </p:spPr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первые помаду стали использовать в Месопотамии примерно 5000 лет назад. Краска для губ была известна уже в Древнем Египте. Там она изготавливалась из красного пигмента, пчелиного воска и животного жира. Египтянки предпочитали помады темных оттенков, поэтому можно сделать вывод, что в те времена в моде были тонкие, четко очерченные губы.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Из Египта помада попала в Древнюю Грецию, а затем и в Рим. Однако в этих странах нашлись как и сторонники, так и противники краски для губ. Одним из главных противников стал знаменитый Клавдий Гален. Гален вовсе не был противником косметики — он лишь пытался предостеречь женщин от использования опасных косметических средств. Это обуславливалось тем, что в те времена в помаду добавлялись пигменты, которые являлись ядовитыми (сурик, киноварь). Однако женщины продолжали использовать помаду.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Христианская церковь также отрицательно относилась к любым изменениям во внешности. В XIV веке католическая церковь запретила косметические средства: папская булла провозгласила, что красящиеся женщины искажают образ Девы Марии. В этот период инквизиция имела право арестовать за святотатство женщин, красящих губы.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История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Состав</a:t>
            </a:r>
            <a:endParaRPr lang="ru-RU" dirty="0"/>
          </a:p>
        </p:txBody>
      </p:sp>
      <p:pic>
        <p:nvPicPr>
          <p:cNvPr id="11267" name="Рисунок 5" descr="3392717.phpThumb_generated_thumbnailjp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8" y="4581525"/>
            <a:ext cx="3529012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196975"/>
            <a:ext cx="7318375" cy="4464050"/>
          </a:xfrm>
        </p:spPr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Основные компоненты помады: основа, добавки, красящая смесь, отдушки.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Основа — это натуральный растительный воск из пальмовых деревьев, листьев трав и вещества подобные воску. Кроме воска в основу губной помады входят также масла (например, касторовое масло, которое прекрасно смягчает губы) и пленкообразующие компоненты (полимеры и силикатные производные, обеспечивающие помаде блеск и стойкость). Среди добавок, входящих в состав губной помады, наиболее часто встречаются витамины А и Е. Они обладают противовоспалительным действием, содержат растительные экстракты и солнцезащитные фильтры. Оттенок губной помады зависит от смеси пигментов и красителей. Отдушка скрывает запах сырья губной помады. Кроме того, все губные помады содержат консерванты, которые сохраняют свойства помады, а также антиоксиданты, предотвращающие ее окисление.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Интересные факты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196975"/>
            <a:ext cx="7380288" cy="4810125"/>
          </a:xfrm>
        </p:spPr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 • Французские учёные подсчитали, что среднестатистический мужчина глотает до 3 килограммов помады за всю свою жизнь, а женщины до 8!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 • Большинство помад в своём составе имеют рыбную чешую.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 • Можно судить о характере женщины по цвету помады, которую она выбирает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 - выбор красной помады характерен для весёлых женщин;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 - розовая помада чаще всего встречается у романтичных женщин;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 - ярко – оранжевый цвет помады характерен для эксцентричных женщин, которые любят быть в центре внимания;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 - губную помаду жемчужных оттенков выбирают карьеристки.</a:t>
            </a:r>
            <a:endParaRPr lang="ru-RU" dirty="0"/>
          </a:p>
        </p:txBody>
      </p:sp>
      <p:pic>
        <p:nvPicPr>
          <p:cNvPr id="12292" name="Рисунок 5" descr="i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221163"/>
            <a:ext cx="2411412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" descr="200142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25863"/>
            <a:ext cx="3276600" cy="313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341438"/>
            <a:ext cx="8229600" cy="4751387"/>
          </a:xfrm>
        </p:spPr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1. Если у вас крупные губы, идеальным вариантом станет приглушенный тон помады: пурпурный и коричневый, бронзовый и бежевый.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2. Если губы достаточно тонкие, выбирайте светлые тона, ведь они, как известно, визуально увеличивают. Чтобы увеличить губы, можно использовать и различные мерцающие оттенки.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3. Если губы слишком тонкие, то можно очертить их контур косметическим карандашом немного выше естественной контурной линии, а затем нанести яркую помаду. Добавление в центр губы блеска лишь усилит желаемый эффект.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4. Какую помаду выбрать – зависит еще и от цвета волос. Для платиновых блондинок подойдут все «ягодные» тона, а также оттенок </a:t>
            </a:r>
            <a:r>
              <a:rPr lang="ru-RU" dirty="0" err="1" smtClean="0"/>
              <a:t>капучино</a:t>
            </a:r>
            <a:r>
              <a:rPr lang="ru-RU" dirty="0" smtClean="0"/>
              <a:t>, розовато-лиловые оттенки.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5. Для обладательниц золотистых, рыжих, русых волос идеальным вариантом будет помада персикового, кораллового, каштанового, абрикосового оттенков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Какую помаду выбрать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" descr="lipstick-re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133850"/>
            <a:ext cx="155257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620713"/>
            <a:ext cx="8686800" cy="5386387"/>
          </a:xfrm>
        </p:spPr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6. Брюнеткам идут как светлые бежевые тона, так и яркие: красные, пурпурные, терракотовые, бордовые и алые, малиновые и гранатовые.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7. Если у вас смуглая кожа, но светлые волосы, подойдет оттенок «коричневый персик» и «корица». Однако стоит избегать ярко выраженного оранжевого оттенка, так как он делает заметным такой недостаток, как желтизна зубов.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8. Женщинам в зрелом возрасте рекомендуют использовать матовую помаду. Если добавить немного блеска в центр нижней губы, губы будут казаться полнее и мягче.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9. Если у вас нет времени, чтобы тщательно сделать макияж, то воспользуйтесь помадой кремово-розового оттенка – он придаст вашему облику свежий вид.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10. Для дневного макияжа подойдет матовая помада нейтральных естественных оттенков: персикового, розового, бежевого. Для вечернего или торжественного макияжа – более глубокие темные оттенки.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11. Чтобы в течение дня помада не растекалась, воспользуйтесь контурным карандашом соответствующего оттенка.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3" descr="rossettike7kf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4481513"/>
            <a:ext cx="476250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68413"/>
            <a:ext cx="8686800" cy="4897437"/>
          </a:xfrm>
        </p:spPr>
        <p:txBody>
          <a:bodyPr>
            <a:normAutofit fontScale="4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Обычно принято говорить о пользе губной помады. Современная декоративная косметика для губ одновременно является ухаживающим средством, но не все так безоблачно. Уже отошли в прошлое те "страшилки” о том, что от использования губной помады естественный цвет губ блекнет, но специалисты считают, что беспокоиться все-таки есть о чем: последние исследования подтвердили, что вред губной помады – это не происки конкурентов косметических фирм, он действительно существует.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Мы не будем говорить о дешевой губной помаде: ее польза, как и декоративность, вызывает сомнение абсолютно у всех. Чтобы разобраться, пользу или вред принесет ваше косметическое средство, рекомендуем обратить внимание на состав губной помады.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Самая безобидная реакция на содержимое губной помады – это аллергия, зуд и жжение в лучшем случае, в худшем – покраснения и видимое воспаление нежной кожи губ.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Очевиден вред кармина – его используют в качестве красителя в производстве красной и розовой помады. Кармин нередко становится источником сильнейшей аллергии.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Якобы полезный ланолин, призванный обеспечивать увлажняющий эффект, на деле кроме того оказывает негативное влияние на работу пищеварительного тракта.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Вазелин – не только источник аллергии, но и фактор, пересушивающий губы. К чему это приводит? К инстинктивному стремлению подкрасить губы. А может, это уловка производителей? Ведь тонны изготовленной губной помады нужно реализовать, а значит, попытки стимулировать пользование косметикой вполне оправданны.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Вред губной помады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4" descr="thingnews_1306969760.113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419600"/>
            <a:ext cx="1828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530850"/>
          </a:xfrm>
        </p:spPr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Вазелин – не только источник аллергии, но и фактор, пересушивающий губы. К чему это приводит? К инстинктивному стремлению подкрасить губы. А может, это уловка производителей? Ведь тонны изготовленной губной помады нужно реализовать, а значит, попытки стимулировать пользование косметикой вполне оправданны.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Все перечисленные компоненты раздражающим образом воздействуют на кожные покровы и ЖКТ, они могут явиться источником головных болей, приступов тошноты.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Минеральные масла, кристаллический парафин, микрокристаллический воск – все они относятся к нефтепродуктам, а значит, вредят организму человека, накапливаясь в печени, почках, </a:t>
            </a:r>
            <a:r>
              <a:rPr lang="ru-RU" dirty="0" err="1" smtClean="0"/>
              <a:t>лимфоузлах</a:t>
            </a:r>
            <a:r>
              <a:rPr lang="ru-RU" dirty="0" smtClean="0"/>
              <a:t> – конечно, если использование декоративной губной помады является регулярным.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Твердые парафины – источник кариеса. К слову, это вещество входит в состав губной помады многих известных производителей. На практике это выглядит так: невидимые глазу </a:t>
            </a:r>
            <a:r>
              <a:rPr lang="ru-RU" dirty="0" err="1" smtClean="0"/>
              <a:t>микрокусочки</a:t>
            </a:r>
            <a:r>
              <a:rPr lang="ru-RU" dirty="0" smtClean="0"/>
              <a:t> твердых парафинов пристают к зубам, и под ними бактерии начинают активное размножение, приводящее к появлению микротрещин и – как следствие – к кариесу.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288" y="1196975"/>
            <a:ext cx="7561262" cy="3887788"/>
          </a:xfrm>
        </p:spPr>
        <p:txBody>
          <a:bodyPr>
            <a:normAutofit fontScale="85000" lnSpcReduction="20000"/>
          </a:bodyPr>
          <a:lstStyle/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Не отказываться же, в самом деле, от применения декоративной косметики? Врачи не настаивают на столь радикальных действиях. Достаточно лишь чаще чистить зубы и выбирать качественную губную помаду, обращая внимание на ее состав. К слову, специалисты считают, что вред губной помады характерен только для декоративных разновидностей. А вот гигиеническая помада практически безвредна.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8215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Что же делать?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2" name="Рисунок 3" descr="1281331862_112948138_1----LIPSTICK-Golden-Edition-LAMBRE-45-24--128133186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437063"/>
            <a:ext cx="4716462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4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1231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Lucida Sans Unicode</vt:lpstr>
      <vt:lpstr>Arial</vt:lpstr>
      <vt:lpstr>Wingdings 3</vt:lpstr>
      <vt:lpstr>Verdana</vt:lpstr>
      <vt:lpstr>Wingdings 2</vt:lpstr>
      <vt:lpstr>Calibri</vt:lpstr>
      <vt:lpstr>Открытая</vt:lpstr>
      <vt:lpstr>Губная помада</vt:lpstr>
      <vt:lpstr>История</vt:lpstr>
      <vt:lpstr>Состав</vt:lpstr>
      <vt:lpstr>Интересные факты</vt:lpstr>
      <vt:lpstr>Какую помаду выбрать</vt:lpstr>
      <vt:lpstr>Презентация PowerPoint</vt:lpstr>
      <vt:lpstr>Вред губной помады</vt:lpstr>
      <vt:lpstr>Презентация PowerPoint</vt:lpstr>
      <vt:lpstr>Что же делать?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Губная помада</dc:title>
  <dc:creator>1</dc:creator>
  <cp:lastModifiedBy>Игорь</cp:lastModifiedBy>
  <cp:revision>11</cp:revision>
  <dcterms:created xsi:type="dcterms:W3CDTF">2012-05-16T15:34:48Z</dcterms:created>
  <dcterms:modified xsi:type="dcterms:W3CDTF">2012-05-30T09:14:50Z</dcterms:modified>
</cp:coreProperties>
</file>