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FFE4E-7D62-4303-BC89-BE93CAD530FC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8B85FDC-B357-457A-B7EF-3FFD347F0B2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Семейное право – отрасль права, регулирующая личные и имущественные отношения между гражданами, возникающие из брака и рождения детей (принятия их на воспитание).</a:t>
          </a:r>
          <a:endParaRPr lang="ru-RU" dirty="0">
            <a:solidFill>
              <a:schemeClr val="tx1"/>
            </a:solidFill>
          </a:endParaRPr>
        </a:p>
      </dgm:t>
    </dgm:pt>
    <dgm:pt modelId="{DC0E2428-AE6F-4EBD-8B69-D699B7C0EF6D}" type="parTrans" cxnId="{9030AA38-B4D8-4C44-9285-FE8D4B86D832}">
      <dgm:prSet/>
      <dgm:spPr/>
      <dgm:t>
        <a:bodyPr/>
        <a:lstStyle/>
        <a:p>
          <a:endParaRPr lang="ru-RU"/>
        </a:p>
      </dgm:t>
    </dgm:pt>
    <dgm:pt modelId="{7FC85D76-FD49-4C88-95D4-9451EA63F787}" type="sibTrans" cxnId="{9030AA38-B4D8-4C44-9285-FE8D4B86D832}">
      <dgm:prSet/>
      <dgm:spPr/>
      <dgm:t>
        <a:bodyPr/>
        <a:lstStyle/>
        <a:p>
          <a:endParaRPr lang="ru-RU"/>
        </a:p>
      </dgm:t>
    </dgm:pt>
    <dgm:pt modelId="{A69962DF-9C33-4B43-8D1F-CE31CBFF0AB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Близкие родственники: супруги, дети, родители(либо лица, их заменяющие: усыновители, усыновлённые, а также опекуны, попечители и т.д.)</a:t>
          </a:r>
          <a:endParaRPr lang="ru-RU" dirty="0">
            <a:solidFill>
              <a:schemeClr val="tx1"/>
            </a:solidFill>
          </a:endParaRPr>
        </a:p>
      </dgm:t>
    </dgm:pt>
    <dgm:pt modelId="{63F93F81-65AA-41FD-9386-25327E32BB2B}" type="parTrans" cxnId="{4B30ACD2-CB0F-4631-B6FA-1F9C71C91386}">
      <dgm:prSet/>
      <dgm:spPr/>
      <dgm:t>
        <a:bodyPr/>
        <a:lstStyle/>
        <a:p>
          <a:endParaRPr lang="ru-RU"/>
        </a:p>
      </dgm:t>
    </dgm:pt>
    <dgm:pt modelId="{30605522-7D90-4958-AE8B-6B54F51E056B}" type="sibTrans" cxnId="{4B30ACD2-CB0F-4631-B6FA-1F9C71C91386}">
      <dgm:prSet/>
      <dgm:spPr/>
      <dgm:t>
        <a:bodyPr/>
        <a:lstStyle/>
        <a:p>
          <a:endParaRPr lang="ru-RU"/>
        </a:p>
      </dgm:t>
    </dgm:pt>
    <dgm:pt modelId="{0A22E659-07B9-4BE0-893C-10BAF7B93D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Семейные отношения возникают из таких специфических юридических фактов как брак, родство, материнство, отцовство, усыновление и т.п.</a:t>
          </a:r>
          <a:endParaRPr lang="ru-RU" dirty="0">
            <a:solidFill>
              <a:schemeClr val="tx1"/>
            </a:solidFill>
          </a:endParaRPr>
        </a:p>
      </dgm:t>
    </dgm:pt>
    <dgm:pt modelId="{8D85E9C1-FD28-4257-B3AE-F27F2A2DD16F}" type="parTrans" cxnId="{36368B5F-84CB-474D-A22A-E4C8DE06EC95}">
      <dgm:prSet/>
      <dgm:spPr/>
      <dgm:t>
        <a:bodyPr/>
        <a:lstStyle/>
        <a:p>
          <a:endParaRPr lang="ru-RU"/>
        </a:p>
      </dgm:t>
    </dgm:pt>
    <dgm:pt modelId="{EABE209A-150A-49B0-9D0F-6C29A1A407F0}" type="sibTrans" cxnId="{36368B5F-84CB-474D-A22A-E4C8DE06EC95}">
      <dgm:prSet/>
      <dgm:spPr/>
      <dgm:t>
        <a:bodyPr/>
        <a:lstStyle/>
        <a:p>
          <a:endParaRPr lang="ru-RU"/>
        </a:p>
      </dgm:t>
    </dgm:pt>
    <dgm:pt modelId="{42041494-457D-40FB-8C70-37286C2A5DC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Семейные отношения носят личный характер. Основное же внимание семейного права уделяется решению имущественных вопросов, возникающих между родителями и детьми.</a:t>
          </a:r>
          <a:endParaRPr lang="ru-RU" dirty="0">
            <a:solidFill>
              <a:schemeClr val="tx1"/>
            </a:solidFill>
          </a:endParaRPr>
        </a:p>
      </dgm:t>
    </dgm:pt>
    <dgm:pt modelId="{7BB7E031-F1A7-4CD7-81DC-210BECC1A13D}" type="parTrans" cxnId="{2F0568F7-7406-48C3-ACD2-E4C7C3B5F61E}">
      <dgm:prSet/>
      <dgm:spPr/>
      <dgm:t>
        <a:bodyPr/>
        <a:lstStyle/>
        <a:p>
          <a:endParaRPr lang="ru-RU"/>
        </a:p>
      </dgm:t>
    </dgm:pt>
    <dgm:pt modelId="{4FDD47A5-C376-4EA2-8E6F-CC450C26C1F6}" type="sibTrans" cxnId="{2F0568F7-7406-48C3-ACD2-E4C7C3B5F61E}">
      <dgm:prSet/>
      <dgm:spPr/>
      <dgm:t>
        <a:bodyPr/>
        <a:lstStyle/>
        <a:p>
          <a:endParaRPr lang="ru-RU"/>
        </a:p>
      </dgm:t>
    </dgm:pt>
    <dgm:pt modelId="{EECD2218-4E36-47D7-9DD0-1F36A2BD5583}" type="pres">
      <dgm:prSet presAssocID="{3F6FFE4E-7D62-4303-BC89-BE93CAD530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7D4CB-6A9B-423E-B269-5445122397C1}" type="pres">
      <dgm:prSet presAssocID="{28B85FDC-B357-457A-B7EF-3FFD347F0B22}" presName="roof" presStyleLbl="dkBgShp" presStyleIdx="0" presStyleCnt="2"/>
      <dgm:spPr/>
      <dgm:t>
        <a:bodyPr/>
        <a:lstStyle/>
        <a:p>
          <a:endParaRPr lang="ru-RU"/>
        </a:p>
      </dgm:t>
    </dgm:pt>
    <dgm:pt modelId="{27476E41-F584-4189-881C-868B809ECA88}" type="pres">
      <dgm:prSet presAssocID="{28B85FDC-B357-457A-B7EF-3FFD347F0B22}" presName="pillars" presStyleCnt="0"/>
      <dgm:spPr/>
    </dgm:pt>
    <dgm:pt modelId="{D4C4FF85-721F-4D5A-9875-8956EB1C545A}" type="pres">
      <dgm:prSet presAssocID="{28B85FDC-B357-457A-B7EF-3FFD347F0B2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F87B3-BF39-49A3-80FC-C46DD6947FB8}" type="pres">
      <dgm:prSet presAssocID="{0A22E659-07B9-4BE0-893C-10BAF7B93D3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976F1-B44D-451F-9EEF-82480B6CF015}" type="pres">
      <dgm:prSet presAssocID="{42041494-457D-40FB-8C70-37286C2A5DC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B6504-05A6-4017-A3A7-249CD151DCE2}" type="pres">
      <dgm:prSet presAssocID="{28B85FDC-B357-457A-B7EF-3FFD347F0B22}" presName="base" presStyleLbl="dkBgShp" presStyleIdx="1" presStyleCnt="2"/>
      <dgm:spPr/>
    </dgm:pt>
  </dgm:ptLst>
  <dgm:cxnLst>
    <dgm:cxn modelId="{2FF5CD8B-AEC9-4D4B-8BC9-FECF65D26E34}" type="presOf" srcId="{A69962DF-9C33-4B43-8D1F-CE31CBFF0AB8}" destId="{D4C4FF85-721F-4D5A-9875-8956EB1C545A}" srcOrd="0" destOrd="0" presId="urn:microsoft.com/office/officeart/2005/8/layout/hList3"/>
    <dgm:cxn modelId="{36368B5F-84CB-474D-A22A-E4C8DE06EC95}" srcId="{28B85FDC-B357-457A-B7EF-3FFD347F0B22}" destId="{0A22E659-07B9-4BE0-893C-10BAF7B93D36}" srcOrd="1" destOrd="0" parTransId="{8D85E9C1-FD28-4257-B3AE-F27F2A2DD16F}" sibTransId="{EABE209A-150A-49B0-9D0F-6C29A1A407F0}"/>
    <dgm:cxn modelId="{2F0568F7-7406-48C3-ACD2-E4C7C3B5F61E}" srcId="{28B85FDC-B357-457A-B7EF-3FFD347F0B22}" destId="{42041494-457D-40FB-8C70-37286C2A5DCA}" srcOrd="2" destOrd="0" parTransId="{7BB7E031-F1A7-4CD7-81DC-210BECC1A13D}" sibTransId="{4FDD47A5-C376-4EA2-8E6F-CC450C26C1F6}"/>
    <dgm:cxn modelId="{00547EDD-E806-4338-9D36-A36BCB8BF414}" type="presOf" srcId="{3F6FFE4E-7D62-4303-BC89-BE93CAD530FC}" destId="{EECD2218-4E36-47D7-9DD0-1F36A2BD5583}" srcOrd="0" destOrd="0" presId="urn:microsoft.com/office/officeart/2005/8/layout/hList3"/>
    <dgm:cxn modelId="{9030AA38-B4D8-4C44-9285-FE8D4B86D832}" srcId="{3F6FFE4E-7D62-4303-BC89-BE93CAD530FC}" destId="{28B85FDC-B357-457A-B7EF-3FFD347F0B22}" srcOrd="0" destOrd="0" parTransId="{DC0E2428-AE6F-4EBD-8B69-D699B7C0EF6D}" sibTransId="{7FC85D76-FD49-4C88-95D4-9451EA63F787}"/>
    <dgm:cxn modelId="{01BFA5BB-EF00-460E-8B7C-FD4C73799FE2}" type="presOf" srcId="{42041494-457D-40FB-8C70-37286C2A5DCA}" destId="{B85976F1-B44D-451F-9EEF-82480B6CF015}" srcOrd="0" destOrd="0" presId="urn:microsoft.com/office/officeart/2005/8/layout/hList3"/>
    <dgm:cxn modelId="{D455D9BF-9FBE-4B34-9F2C-973753AA2B51}" type="presOf" srcId="{28B85FDC-B357-457A-B7EF-3FFD347F0B22}" destId="{8F07D4CB-6A9B-423E-B269-5445122397C1}" srcOrd="0" destOrd="0" presId="urn:microsoft.com/office/officeart/2005/8/layout/hList3"/>
    <dgm:cxn modelId="{4B30ACD2-CB0F-4631-B6FA-1F9C71C91386}" srcId="{28B85FDC-B357-457A-B7EF-3FFD347F0B22}" destId="{A69962DF-9C33-4B43-8D1F-CE31CBFF0AB8}" srcOrd="0" destOrd="0" parTransId="{63F93F81-65AA-41FD-9386-25327E32BB2B}" sibTransId="{30605522-7D90-4958-AE8B-6B54F51E056B}"/>
    <dgm:cxn modelId="{8BFEC94B-3F95-4755-BEA5-365614D824CC}" type="presOf" srcId="{0A22E659-07B9-4BE0-893C-10BAF7B93D36}" destId="{ED9F87B3-BF39-49A3-80FC-C46DD6947FB8}" srcOrd="0" destOrd="0" presId="urn:microsoft.com/office/officeart/2005/8/layout/hList3"/>
    <dgm:cxn modelId="{65424F46-9941-4B3B-8E0F-95197C2EA75E}" type="presParOf" srcId="{EECD2218-4E36-47D7-9DD0-1F36A2BD5583}" destId="{8F07D4CB-6A9B-423E-B269-5445122397C1}" srcOrd="0" destOrd="0" presId="urn:microsoft.com/office/officeart/2005/8/layout/hList3"/>
    <dgm:cxn modelId="{B034E0FD-DDA6-4B67-8EB8-9D50395B14D8}" type="presParOf" srcId="{EECD2218-4E36-47D7-9DD0-1F36A2BD5583}" destId="{27476E41-F584-4189-881C-868B809ECA88}" srcOrd="1" destOrd="0" presId="urn:microsoft.com/office/officeart/2005/8/layout/hList3"/>
    <dgm:cxn modelId="{16FAABE9-1274-47F6-9447-828A47F29D9E}" type="presParOf" srcId="{27476E41-F584-4189-881C-868B809ECA88}" destId="{D4C4FF85-721F-4D5A-9875-8956EB1C545A}" srcOrd="0" destOrd="0" presId="urn:microsoft.com/office/officeart/2005/8/layout/hList3"/>
    <dgm:cxn modelId="{93F2C571-8139-47A8-A94F-B2311392543F}" type="presParOf" srcId="{27476E41-F584-4189-881C-868B809ECA88}" destId="{ED9F87B3-BF39-49A3-80FC-C46DD6947FB8}" srcOrd="1" destOrd="0" presId="urn:microsoft.com/office/officeart/2005/8/layout/hList3"/>
    <dgm:cxn modelId="{419F4D56-1072-4954-AD54-751D9D4F141A}" type="presParOf" srcId="{27476E41-F584-4189-881C-868B809ECA88}" destId="{B85976F1-B44D-451F-9EEF-82480B6CF015}" srcOrd="2" destOrd="0" presId="urn:microsoft.com/office/officeart/2005/8/layout/hList3"/>
    <dgm:cxn modelId="{38FF6FF4-BE39-4987-9657-1967FB379D6A}" type="presParOf" srcId="{EECD2218-4E36-47D7-9DD0-1F36A2BD5583}" destId="{A29B6504-05A6-4017-A3A7-249CD151DCE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E9A28-97A2-469F-83FB-96999160EB9A}" type="doc">
      <dgm:prSet loTypeId="urn:microsoft.com/office/officeart/2005/8/layout/venn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0FEDF73-61E2-432B-8A5E-9C4C8AF94F2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биологическая</a:t>
          </a:r>
          <a:endParaRPr lang="ru-RU" sz="2800" b="1" dirty="0">
            <a:solidFill>
              <a:schemeClr val="tx1"/>
            </a:solidFill>
          </a:endParaRPr>
        </a:p>
      </dgm:t>
    </dgm:pt>
    <dgm:pt modelId="{143E4AE9-1676-4279-BB77-0483F5A8B98F}" type="parTrans" cxnId="{3839FC53-310D-4F82-B0FA-C7074DDD9A0A}">
      <dgm:prSet/>
      <dgm:spPr/>
      <dgm:t>
        <a:bodyPr/>
        <a:lstStyle/>
        <a:p>
          <a:endParaRPr lang="ru-RU"/>
        </a:p>
      </dgm:t>
    </dgm:pt>
    <dgm:pt modelId="{FA55BA77-80D3-4D6F-A9BF-755105FDB77E}" type="sibTrans" cxnId="{3839FC53-310D-4F82-B0FA-C7074DDD9A0A}">
      <dgm:prSet/>
      <dgm:spPr/>
      <dgm:t>
        <a:bodyPr/>
        <a:lstStyle/>
        <a:p>
          <a:endParaRPr lang="ru-RU"/>
        </a:p>
      </dgm:t>
    </dgm:pt>
    <dgm:pt modelId="{715F2DA5-D6C3-42BF-9214-FAA8B345892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экономическая</a:t>
          </a:r>
          <a:endParaRPr lang="ru-RU" sz="2800" b="1" dirty="0">
            <a:solidFill>
              <a:schemeClr val="tx1"/>
            </a:solidFill>
          </a:endParaRPr>
        </a:p>
      </dgm:t>
    </dgm:pt>
    <dgm:pt modelId="{3C6B50F0-DCFF-45E5-A289-157993A8D001}" type="parTrans" cxnId="{5CBB9654-7DF1-4D54-8F10-5D3003FE05DA}">
      <dgm:prSet/>
      <dgm:spPr/>
      <dgm:t>
        <a:bodyPr/>
        <a:lstStyle/>
        <a:p>
          <a:endParaRPr lang="ru-RU"/>
        </a:p>
      </dgm:t>
    </dgm:pt>
    <dgm:pt modelId="{25350935-6A18-48C4-82E1-4EC2C5241B86}" type="sibTrans" cxnId="{5CBB9654-7DF1-4D54-8F10-5D3003FE05DA}">
      <dgm:prSet/>
      <dgm:spPr/>
      <dgm:t>
        <a:bodyPr/>
        <a:lstStyle/>
        <a:p>
          <a:endParaRPr lang="ru-RU"/>
        </a:p>
      </dgm:t>
    </dgm:pt>
    <dgm:pt modelId="{3173FE1A-A049-49A0-890B-47CE6F14D19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социальная</a:t>
          </a:r>
          <a:endParaRPr lang="ru-RU" sz="2800" b="1" dirty="0">
            <a:solidFill>
              <a:schemeClr val="tx1"/>
            </a:solidFill>
          </a:endParaRPr>
        </a:p>
      </dgm:t>
    </dgm:pt>
    <dgm:pt modelId="{C0CD2958-07D1-46B8-9F00-CD3C8D580EAE}" type="parTrans" cxnId="{D29235CC-D755-4228-8AF9-9D77FC4C41DC}">
      <dgm:prSet/>
      <dgm:spPr/>
      <dgm:t>
        <a:bodyPr/>
        <a:lstStyle/>
        <a:p>
          <a:endParaRPr lang="ru-RU"/>
        </a:p>
      </dgm:t>
    </dgm:pt>
    <dgm:pt modelId="{6769843F-4178-4B50-B0FE-2562B334EED5}" type="sibTrans" cxnId="{D29235CC-D755-4228-8AF9-9D77FC4C41DC}">
      <dgm:prSet/>
      <dgm:spPr/>
      <dgm:t>
        <a:bodyPr/>
        <a:lstStyle/>
        <a:p>
          <a:endParaRPr lang="ru-RU"/>
        </a:p>
      </dgm:t>
    </dgm:pt>
    <dgm:pt modelId="{5809CD10-B1DF-4196-8594-085F857A2446}" type="pres">
      <dgm:prSet presAssocID="{DD6E9A28-97A2-469F-83FB-96999160EB9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2D5EA8-B30E-404F-A721-A2F3DB575978}" type="pres">
      <dgm:prSet presAssocID="{DD6E9A28-97A2-469F-83FB-96999160EB9A}" presName="comp1" presStyleCnt="0"/>
      <dgm:spPr/>
    </dgm:pt>
    <dgm:pt modelId="{7A92D5E6-0E5D-4EE4-8577-5C444F0EB4E3}" type="pres">
      <dgm:prSet presAssocID="{DD6E9A28-97A2-469F-83FB-96999160EB9A}" presName="circle1" presStyleLbl="node1" presStyleIdx="0" presStyleCnt="3" custScaleX="159165"/>
      <dgm:spPr/>
      <dgm:t>
        <a:bodyPr/>
        <a:lstStyle/>
        <a:p>
          <a:endParaRPr lang="ru-RU"/>
        </a:p>
      </dgm:t>
    </dgm:pt>
    <dgm:pt modelId="{7DA70299-E08B-4343-9AE2-1E8429C49215}" type="pres">
      <dgm:prSet presAssocID="{DD6E9A28-97A2-469F-83FB-96999160EB9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62793-F7D1-415F-AA34-983DB7DCBC42}" type="pres">
      <dgm:prSet presAssocID="{DD6E9A28-97A2-469F-83FB-96999160EB9A}" presName="comp2" presStyleCnt="0"/>
      <dgm:spPr/>
    </dgm:pt>
    <dgm:pt modelId="{3047EEED-E6D8-4EEE-B832-43A7E7D8FD6F}" type="pres">
      <dgm:prSet presAssocID="{DD6E9A28-97A2-469F-83FB-96999160EB9A}" presName="circle2" presStyleLbl="node1" presStyleIdx="1" presStyleCnt="3" custScaleX="177493"/>
      <dgm:spPr/>
      <dgm:t>
        <a:bodyPr/>
        <a:lstStyle/>
        <a:p>
          <a:endParaRPr lang="ru-RU"/>
        </a:p>
      </dgm:t>
    </dgm:pt>
    <dgm:pt modelId="{F6742A97-FE46-453E-9E86-6F69D30690CF}" type="pres">
      <dgm:prSet presAssocID="{DD6E9A28-97A2-469F-83FB-96999160EB9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3AC6A-535D-49AF-9382-3AE91192D416}" type="pres">
      <dgm:prSet presAssocID="{DD6E9A28-97A2-469F-83FB-96999160EB9A}" presName="comp3" presStyleCnt="0"/>
      <dgm:spPr/>
    </dgm:pt>
    <dgm:pt modelId="{8C061257-B93E-4C60-A3BF-2BBD11233F08}" type="pres">
      <dgm:prSet presAssocID="{DD6E9A28-97A2-469F-83FB-96999160EB9A}" presName="circle3" presStyleLbl="node1" presStyleIdx="2" presStyleCnt="3" custScaleX="173635"/>
      <dgm:spPr/>
      <dgm:t>
        <a:bodyPr/>
        <a:lstStyle/>
        <a:p>
          <a:endParaRPr lang="ru-RU"/>
        </a:p>
      </dgm:t>
    </dgm:pt>
    <dgm:pt modelId="{3735CC2A-6E9E-48C8-9EC8-E444094FAF94}" type="pres">
      <dgm:prSet presAssocID="{DD6E9A28-97A2-469F-83FB-96999160EB9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3740A9-2C09-473B-B28A-B24F47AEE4B3}" type="presOf" srcId="{715F2DA5-D6C3-42BF-9214-FAA8B345892D}" destId="{F6742A97-FE46-453E-9E86-6F69D30690CF}" srcOrd="1" destOrd="0" presId="urn:microsoft.com/office/officeart/2005/8/layout/venn2"/>
    <dgm:cxn modelId="{D9A5927D-5E97-4B60-B4BB-FC95D22DAB99}" type="presOf" srcId="{715F2DA5-D6C3-42BF-9214-FAA8B345892D}" destId="{3047EEED-E6D8-4EEE-B832-43A7E7D8FD6F}" srcOrd="0" destOrd="0" presId="urn:microsoft.com/office/officeart/2005/8/layout/venn2"/>
    <dgm:cxn modelId="{3839FC53-310D-4F82-B0FA-C7074DDD9A0A}" srcId="{DD6E9A28-97A2-469F-83FB-96999160EB9A}" destId="{40FEDF73-61E2-432B-8A5E-9C4C8AF94F2B}" srcOrd="0" destOrd="0" parTransId="{143E4AE9-1676-4279-BB77-0483F5A8B98F}" sibTransId="{FA55BA77-80D3-4D6F-A9BF-755105FDB77E}"/>
    <dgm:cxn modelId="{6D2DB6C9-5602-4330-BC65-716C92CE127F}" type="presOf" srcId="{40FEDF73-61E2-432B-8A5E-9C4C8AF94F2B}" destId="{7DA70299-E08B-4343-9AE2-1E8429C49215}" srcOrd="1" destOrd="0" presId="urn:microsoft.com/office/officeart/2005/8/layout/venn2"/>
    <dgm:cxn modelId="{16F9F4C1-1F13-43FC-9E96-AAE91A4358BE}" type="presOf" srcId="{3173FE1A-A049-49A0-890B-47CE6F14D198}" destId="{8C061257-B93E-4C60-A3BF-2BBD11233F08}" srcOrd="0" destOrd="0" presId="urn:microsoft.com/office/officeart/2005/8/layout/venn2"/>
    <dgm:cxn modelId="{5CBB9654-7DF1-4D54-8F10-5D3003FE05DA}" srcId="{DD6E9A28-97A2-469F-83FB-96999160EB9A}" destId="{715F2DA5-D6C3-42BF-9214-FAA8B345892D}" srcOrd="1" destOrd="0" parTransId="{3C6B50F0-DCFF-45E5-A289-157993A8D001}" sibTransId="{25350935-6A18-48C4-82E1-4EC2C5241B86}"/>
    <dgm:cxn modelId="{5F891539-DB75-441D-B3F9-F04A522D60C5}" type="presOf" srcId="{40FEDF73-61E2-432B-8A5E-9C4C8AF94F2B}" destId="{7A92D5E6-0E5D-4EE4-8577-5C444F0EB4E3}" srcOrd="0" destOrd="0" presId="urn:microsoft.com/office/officeart/2005/8/layout/venn2"/>
    <dgm:cxn modelId="{E5BDE204-123E-4A85-8ABF-346EF83BC80D}" type="presOf" srcId="{DD6E9A28-97A2-469F-83FB-96999160EB9A}" destId="{5809CD10-B1DF-4196-8594-085F857A2446}" srcOrd="0" destOrd="0" presId="urn:microsoft.com/office/officeart/2005/8/layout/venn2"/>
    <dgm:cxn modelId="{CB418196-CF07-4FE9-92BE-E116EAE4F675}" type="presOf" srcId="{3173FE1A-A049-49A0-890B-47CE6F14D198}" destId="{3735CC2A-6E9E-48C8-9EC8-E444094FAF94}" srcOrd="1" destOrd="0" presId="urn:microsoft.com/office/officeart/2005/8/layout/venn2"/>
    <dgm:cxn modelId="{D29235CC-D755-4228-8AF9-9D77FC4C41DC}" srcId="{DD6E9A28-97A2-469F-83FB-96999160EB9A}" destId="{3173FE1A-A049-49A0-890B-47CE6F14D198}" srcOrd="2" destOrd="0" parTransId="{C0CD2958-07D1-46B8-9F00-CD3C8D580EAE}" sibTransId="{6769843F-4178-4B50-B0FE-2562B334EED5}"/>
    <dgm:cxn modelId="{6D04AB3E-7910-4111-8EE4-D31E7477AE61}" type="presParOf" srcId="{5809CD10-B1DF-4196-8594-085F857A2446}" destId="{BE2D5EA8-B30E-404F-A721-A2F3DB575978}" srcOrd="0" destOrd="0" presId="urn:microsoft.com/office/officeart/2005/8/layout/venn2"/>
    <dgm:cxn modelId="{C7EDAC7F-8511-4DC7-B7B0-1BAA0BC75A9A}" type="presParOf" srcId="{BE2D5EA8-B30E-404F-A721-A2F3DB575978}" destId="{7A92D5E6-0E5D-4EE4-8577-5C444F0EB4E3}" srcOrd="0" destOrd="0" presId="urn:microsoft.com/office/officeart/2005/8/layout/venn2"/>
    <dgm:cxn modelId="{1D42F65C-7659-4CE4-84A8-1F9C0D00A7B4}" type="presParOf" srcId="{BE2D5EA8-B30E-404F-A721-A2F3DB575978}" destId="{7DA70299-E08B-4343-9AE2-1E8429C49215}" srcOrd="1" destOrd="0" presId="urn:microsoft.com/office/officeart/2005/8/layout/venn2"/>
    <dgm:cxn modelId="{8F6333DC-FAFB-4E17-A703-73A8692605DD}" type="presParOf" srcId="{5809CD10-B1DF-4196-8594-085F857A2446}" destId="{98C62793-F7D1-415F-AA34-983DB7DCBC42}" srcOrd="1" destOrd="0" presId="urn:microsoft.com/office/officeart/2005/8/layout/venn2"/>
    <dgm:cxn modelId="{1BD66C01-D394-4CF4-892F-822CDCB7F6E2}" type="presParOf" srcId="{98C62793-F7D1-415F-AA34-983DB7DCBC42}" destId="{3047EEED-E6D8-4EEE-B832-43A7E7D8FD6F}" srcOrd="0" destOrd="0" presId="urn:microsoft.com/office/officeart/2005/8/layout/venn2"/>
    <dgm:cxn modelId="{95806372-CD93-4328-B9D7-5EBC83ADB1A9}" type="presParOf" srcId="{98C62793-F7D1-415F-AA34-983DB7DCBC42}" destId="{F6742A97-FE46-453E-9E86-6F69D30690CF}" srcOrd="1" destOrd="0" presId="urn:microsoft.com/office/officeart/2005/8/layout/venn2"/>
    <dgm:cxn modelId="{A512BC1C-6683-415E-A4A4-89AB54807A4F}" type="presParOf" srcId="{5809CD10-B1DF-4196-8594-085F857A2446}" destId="{FEC3AC6A-535D-49AF-9382-3AE91192D416}" srcOrd="2" destOrd="0" presId="urn:microsoft.com/office/officeart/2005/8/layout/venn2"/>
    <dgm:cxn modelId="{F4018624-02A0-485C-A99B-85C030D4EC5D}" type="presParOf" srcId="{FEC3AC6A-535D-49AF-9382-3AE91192D416}" destId="{8C061257-B93E-4C60-A3BF-2BBD11233F08}" srcOrd="0" destOrd="0" presId="urn:microsoft.com/office/officeart/2005/8/layout/venn2"/>
    <dgm:cxn modelId="{68D97D03-D6F1-4916-8027-51A5EF12C269}" type="presParOf" srcId="{FEC3AC6A-535D-49AF-9382-3AE91192D416}" destId="{3735CC2A-6E9E-48C8-9EC8-E444094FAF9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08F8FF-2B06-4FA5-A13D-B07133CB4BA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058F173-D2E2-4608-8C58-2EFB109FEF5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43CE9B0-5DE8-40E2-92A8-A894D3868E40}" type="parTrans" cxnId="{3209C660-2A80-4727-A787-841B2B232472}">
      <dgm:prSet/>
      <dgm:spPr/>
      <dgm:t>
        <a:bodyPr/>
        <a:lstStyle/>
        <a:p>
          <a:endParaRPr lang="ru-RU"/>
        </a:p>
      </dgm:t>
    </dgm:pt>
    <dgm:pt modelId="{FB08D68A-E7EB-48C6-8703-7CE460EC7720}" type="sibTrans" cxnId="{3209C660-2A80-4727-A787-841B2B232472}">
      <dgm:prSet/>
      <dgm:spPr/>
      <dgm:t>
        <a:bodyPr/>
        <a:lstStyle/>
        <a:p>
          <a:endParaRPr lang="ru-RU"/>
        </a:p>
      </dgm:t>
    </dgm:pt>
    <dgm:pt modelId="{1C6A6171-433A-4C08-B846-F3BA7C6F5267}">
      <dgm:prSet phldrT="[Текст]"/>
      <dgm:spPr/>
      <dgm:t>
        <a:bodyPr/>
        <a:lstStyle/>
        <a:p>
          <a:r>
            <a:rPr lang="ru-RU" dirty="0" smtClean="0"/>
            <a:t>Союз мужчины и женщины</a:t>
          </a:r>
          <a:endParaRPr lang="ru-RU" dirty="0"/>
        </a:p>
      </dgm:t>
    </dgm:pt>
    <dgm:pt modelId="{3D3F416E-0AE7-4133-B3E3-DB6FD5C55AA3}" type="parTrans" cxnId="{20083DEF-B566-4C0B-A2B7-C5097AF48DE6}">
      <dgm:prSet/>
      <dgm:spPr/>
      <dgm:t>
        <a:bodyPr/>
        <a:lstStyle/>
        <a:p>
          <a:endParaRPr lang="ru-RU"/>
        </a:p>
      </dgm:t>
    </dgm:pt>
    <dgm:pt modelId="{BE3C4B8E-AAE5-439B-AFC8-6DEC7E75DD5A}" type="sibTrans" cxnId="{20083DEF-B566-4C0B-A2B7-C5097AF48DE6}">
      <dgm:prSet/>
      <dgm:spPr/>
      <dgm:t>
        <a:bodyPr/>
        <a:lstStyle/>
        <a:p>
          <a:endParaRPr lang="ru-RU"/>
        </a:p>
      </dgm:t>
    </dgm:pt>
    <dgm:pt modelId="{3F6971A9-7286-46F6-999A-8B2C13D40942}">
      <dgm:prSet phldrT="[Текст]"/>
      <dgm:spPr/>
      <dgm:t>
        <a:bodyPr/>
        <a:lstStyle/>
        <a:p>
          <a:r>
            <a:rPr lang="ru-RU" dirty="0" smtClean="0"/>
            <a:t>Единобрачный договор</a:t>
          </a:r>
          <a:endParaRPr lang="ru-RU" dirty="0"/>
        </a:p>
      </dgm:t>
    </dgm:pt>
    <dgm:pt modelId="{5E611B31-7958-40D1-B074-7AAE007F2958}" type="parTrans" cxnId="{0B80B2E5-FA06-49DA-B556-A17E43E37E35}">
      <dgm:prSet/>
      <dgm:spPr/>
      <dgm:t>
        <a:bodyPr/>
        <a:lstStyle/>
        <a:p>
          <a:endParaRPr lang="ru-RU"/>
        </a:p>
      </dgm:t>
    </dgm:pt>
    <dgm:pt modelId="{BB0C4C89-68DD-4686-902A-8A7997E55D46}" type="sibTrans" cxnId="{0B80B2E5-FA06-49DA-B556-A17E43E37E35}">
      <dgm:prSet/>
      <dgm:spPr/>
      <dgm:t>
        <a:bodyPr/>
        <a:lstStyle/>
        <a:p>
          <a:endParaRPr lang="ru-RU"/>
        </a:p>
      </dgm:t>
    </dgm:pt>
    <dgm:pt modelId="{F0309F91-864F-4FE1-9DD4-989BE365215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47EF4F3-AA64-4B0B-AA39-2C0F4BC13CD8}" type="parTrans" cxnId="{B5D29849-ABE3-47A6-8CCF-48F0BD26080A}">
      <dgm:prSet/>
      <dgm:spPr/>
      <dgm:t>
        <a:bodyPr/>
        <a:lstStyle/>
        <a:p>
          <a:endParaRPr lang="ru-RU"/>
        </a:p>
      </dgm:t>
    </dgm:pt>
    <dgm:pt modelId="{44A93DE9-A705-4CEE-A9DF-FFCC7A402D56}" type="sibTrans" cxnId="{B5D29849-ABE3-47A6-8CCF-48F0BD26080A}">
      <dgm:prSet/>
      <dgm:spPr/>
      <dgm:t>
        <a:bodyPr/>
        <a:lstStyle/>
        <a:p>
          <a:endParaRPr lang="ru-RU"/>
        </a:p>
      </dgm:t>
    </dgm:pt>
    <dgm:pt modelId="{98CFCB03-B509-4888-80DD-0E13434696E3}">
      <dgm:prSet phldrT="[Текст]"/>
      <dgm:spPr/>
      <dgm:t>
        <a:bodyPr/>
        <a:lstStyle/>
        <a:p>
          <a:r>
            <a:rPr lang="ru-RU" dirty="0" smtClean="0"/>
            <a:t>Свободный союз</a:t>
          </a:r>
          <a:endParaRPr lang="ru-RU" dirty="0"/>
        </a:p>
      </dgm:t>
    </dgm:pt>
    <dgm:pt modelId="{6C687B58-254B-4E90-915E-9CA4C1D05E2F}" type="parTrans" cxnId="{21371E06-E2DD-4503-8909-484A5F0CAEEE}">
      <dgm:prSet/>
      <dgm:spPr/>
      <dgm:t>
        <a:bodyPr/>
        <a:lstStyle/>
        <a:p>
          <a:endParaRPr lang="ru-RU"/>
        </a:p>
      </dgm:t>
    </dgm:pt>
    <dgm:pt modelId="{5C7230CA-8613-4041-A4B6-0363C8942983}" type="sibTrans" cxnId="{21371E06-E2DD-4503-8909-484A5F0CAEEE}">
      <dgm:prSet/>
      <dgm:spPr/>
      <dgm:t>
        <a:bodyPr/>
        <a:lstStyle/>
        <a:p>
          <a:endParaRPr lang="ru-RU"/>
        </a:p>
      </dgm:t>
    </dgm:pt>
    <dgm:pt modelId="{A4E8954C-D87B-4014-92E1-CCE3518946C2}">
      <dgm:prSet phldrT="[Текст]"/>
      <dgm:spPr/>
      <dgm:t>
        <a:bodyPr/>
        <a:lstStyle/>
        <a:p>
          <a:r>
            <a:rPr lang="ru-RU" dirty="0" smtClean="0"/>
            <a:t>Равноправный союз</a:t>
          </a:r>
          <a:endParaRPr lang="ru-RU" dirty="0"/>
        </a:p>
      </dgm:t>
    </dgm:pt>
    <dgm:pt modelId="{4D31EF34-8F3F-4227-816F-295DF516143D}" type="parTrans" cxnId="{4C25614C-88EB-4578-8AC6-3196ACE9EB6F}">
      <dgm:prSet/>
      <dgm:spPr/>
      <dgm:t>
        <a:bodyPr/>
        <a:lstStyle/>
        <a:p>
          <a:endParaRPr lang="ru-RU"/>
        </a:p>
      </dgm:t>
    </dgm:pt>
    <dgm:pt modelId="{99811499-BC58-4F33-A11B-A83FFD3B62B4}" type="sibTrans" cxnId="{4C25614C-88EB-4578-8AC6-3196ACE9EB6F}">
      <dgm:prSet/>
      <dgm:spPr/>
      <dgm:t>
        <a:bodyPr/>
        <a:lstStyle/>
        <a:p>
          <a:endParaRPr lang="ru-RU"/>
        </a:p>
      </dgm:t>
    </dgm:pt>
    <dgm:pt modelId="{890DFAE9-C006-4FAD-82CD-8A92F48E87EB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84E4840-DE42-4D3D-8616-1886B5DB79A3}" type="parTrans" cxnId="{92343BB0-BE79-49ED-8681-50BA12393C27}">
      <dgm:prSet/>
      <dgm:spPr/>
      <dgm:t>
        <a:bodyPr/>
        <a:lstStyle/>
        <a:p>
          <a:endParaRPr lang="ru-RU"/>
        </a:p>
      </dgm:t>
    </dgm:pt>
    <dgm:pt modelId="{54DF888E-C874-4E11-A46B-2585266446BC}" type="sibTrans" cxnId="{92343BB0-BE79-49ED-8681-50BA12393C27}">
      <dgm:prSet/>
      <dgm:spPr/>
      <dgm:t>
        <a:bodyPr/>
        <a:lstStyle/>
        <a:p>
          <a:endParaRPr lang="ru-RU"/>
        </a:p>
      </dgm:t>
    </dgm:pt>
    <dgm:pt modelId="{1EB3ABBD-30F0-412A-811F-8135004B2EB6}">
      <dgm:prSet phldrT="[Текст]"/>
      <dgm:spPr/>
      <dgm:t>
        <a:bodyPr/>
        <a:lstStyle/>
        <a:p>
          <a:r>
            <a:rPr lang="ru-RU" dirty="0" smtClean="0"/>
            <a:t>Союз, зарегистрированный в органах записи актов гражданского состояния (ЗАГС)</a:t>
          </a:r>
          <a:endParaRPr lang="ru-RU" dirty="0"/>
        </a:p>
      </dgm:t>
    </dgm:pt>
    <dgm:pt modelId="{F62885BA-0425-46F9-8AE6-07530FD091EB}" type="parTrans" cxnId="{4BDB70F3-6D6F-470E-BAEC-069839D93839}">
      <dgm:prSet/>
      <dgm:spPr/>
      <dgm:t>
        <a:bodyPr/>
        <a:lstStyle/>
        <a:p>
          <a:endParaRPr lang="ru-RU"/>
        </a:p>
      </dgm:t>
    </dgm:pt>
    <dgm:pt modelId="{CECF9061-EB2B-4771-BB61-079090949268}" type="sibTrans" cxnId="{4BDB70F3-6D6F-470E-BAEC-069839D93839}">
      <dgm:prSet/>
      <dgm:spPr/>
      <dgm:t>
        <a:bodyPr/>
        <a:lstStyle/>
        <a:p>
          <a:endParaRPr lang="ru-RU"/>
        </a:p>
      </dgm:t>
    </dgm:pt>
    <dgm:pt modelId="{506B6E01-9273-403C-96EE-1F22236D011D}">
      <dgm:prSet phldrT="[Текст]"/>
      <dgm:spPr/>
      <dgm:t>
        <a:bodyPr/>
        <a:lstStyle/>
        <a:p>
          <a:r>
            <a:rPr lang="ru-RU" dirty="0" smtClean="0"/>
            <a:t>Союз, который порождает между супругами юридические права и обязанности</a:t>
          </a:r>
          <a:endParaRPr lang="ru-RU" dirty="0"/>
        </a:p>
      </dgm:t>
    </dgm:pt>
    <dgm:pt modelId="{0650B2D7-9F7F-4747-8A90-5E10A8BE4F75}" type="parTrans" cxnId="{B69E1570-BEC8-42B6-9CB5-BB36F3861F4A}">
      <dgm:prSet/>
      <dgm:spPr/>
      <dgm:t>
        <a:bodyPr/>
        <a:lstStyle/>
        <a:p>
          <a:endParaRPr lang="ru-RU"/>
        </a:p>
      </dgm:t>
    </dgm:pt>
    <dgm:pt modelId="{CCF5E7AE-DE3F-488A-A616-9CB21AEEED82}" type="sibTrans" cxnId="{B69E1570-BEC8-42B6-9CB5-BB36F3861F4A}">
      <dgm:prSet/>
      <dgm:spPr/>
      <dgm:t>
        <a:bodyPr/>
        <a:lstStyle/>
        <a:p>
          <a:endParaRPr lang="ru-RU"/>
        </a:p>
      </dgm:t>
    </dgm:pt>
    <dgm:pt modelId="{E77EA7BD-30FD-4768-B54B-FA15830E1EB1}" type="pres">
      <dgm:prSet presAssocID="{BE08F8FF-2B06-4FA5-A13D-B07133CB4B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B6383C-BB45-4134-9968-41C30FFEF5AA}" type="pres">
      <dgm:prSet presAssocID="{7058F173-D2E2-4608-8C58-2EFB109FEF50}" presName="composite" presStyleCnt="0"/>
      <dgm:spPr/>
    </dgm:pt>
    <dgm:pt modelId="{62CF2BAE-9916-4D5C-A185-D3A6191B95BB}" type="pres">
      <dgm:prSet presAssocID="{7058F173-D2E2-4608-8C58-2EFB109FEF5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60617-BB2B-47DE-8E9B-28FE38E7E2E2}" type="pres">
      <dgm:prSet presAssocID="{7058F173-D2E2-4608-8C58-2EFB109FEF5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203BA-FED1-4929-B036-822218274DFE}" type="pres">
      <dgm:prSet presAssocID="{FB08D68A-E7EB-48C6-8703-7CE460EC7720}" presName="sp" presStyleCnt="0"/>
      <dgm:spPr/>
    </dgm:pt>
    <dgm:pt modelId="{CE2D5C24-1B10-449C-AB3D-302A4BC3789E}" type="pres">
      <dgm:prSet presAssocID="{F0309F91-864F-4FE1-9DD4-989BE3652153}" presName="composite" presStyleCnt="0"/>
      <dgm:spPr/>
    </dgm:pt>
    <dgm:pt modelId="{8FFE3061-888C-4140-9EC1-3204B543170A}" type="pres">
      <dgm:prSet presAssocID="{F0309F91-864F-4FE1-9DD4-989BE36521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79ED8-D95E-4B93-82E7-D0EA7EC73071}" type="pres">
      <dgm:prSet presAssocID="{F0309F91-864F-4FE1-9DD4-989BE36521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10C8D-E242-4783-882C-E988BE0532E3}" type="pres">
      <dgm:prSet presAssocID="{44A93DE9-A705-4CEE-A9DF-FFCC7A402D56}" presName="sp" presStyleCnt="0"/>
      <dgm:spPr/>
    </dgm:pt>
    <dgm:pt modelId="{94D17F25-EB29-4222-8FED-36CA81DF1488}" type="pres">
      <dgm:prSet presAssocID="{890DFAE9-C006-4FAD-82CD-8A92F48E87EB}" presName="composite" presStyleCnt="0"/>
      <dgm:spPr/>
    </dgm:pt>
    <dgm:pt modelId="{152C0FD3-100B-4EFA-9758-1F2352EA685E}" type="pres">
      <dgm:prSet presAssocID="{890DFAE9-C006-4FAD-82CD-8A92F48E87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16340-2BBA-4E7D-901B-49AEB04D17C7}" type="pres">
      <dgm:prSet presAssocID="{890DFAE9-C006-4FAD-82CD-8A92F48E87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43BB0-BE79-49ED-8681-50BA12393C27}" srcId="{BE08F8FF-2B06-4FA5-A13D-B07133CB4BA8}" destId="{890DFAE9-C006-4FAD-82CD-8A92F48E87EB}" srcOrd="2" destOrd="0" parTransId="{A84E4840-DE42-4D3D-8616-1886B5DB79A3}" sibTransId="{54DF888E-C874-4E11-A46B-2585266446BC}"/>
    <dgm:cxn modelId="{56F05E87-288C-4831-B433-15867F9366B5}" type="presOf" srcId="{A4E8954C-D87B-4014-92E1-CCE3518946C2}" destId="{4CE79ED8-D95E-4B93-82E7-D0EA7EC73071}" srcOrd="0" destOrd="1" presId="urn:microsoft.com/office/officeart/2005/8/layout/chevron2"/>
    <dgm:cxn modelId="{C0951301-3146-4272-A688-4D747F49E060}" type="presOf" srcId="{7058F173-D2E2-4608-8C58-2EFB109FEF50}" destId="{62CF2BAE-9916-4D5C-A185-D3A6191B95BB}" srcOrd="0" destOrd="0" presId="urn:microsoft.com/office/officeart/2005/8/layout/chevron2"/>
    <dgm:cxn modelId="{E7D9C40C-FE16-4E20-9962-4471D43FF04C}" type="presOf" srcId="{98CFCB03-B509-4888-80DD-0E13434696E3}" destId="{4CE79ED8-D95E-4B93-82E7-D0EA7EC73071}" srcOrd="0" destOrd="0" presId="urn:microsoft.com/office/officeart/2005/8/layout/chevron2"/>
    <dgm:cxn modelId="{CEB3EEB2-1624-4850-A207-09B7944D6AFF}" type="presOf" srcId="{890DFAE9-C006-4FAD-82CD-8A92F48E87EB}" destId="{152C0FD3-100B-4EFA-9758-1F2352EA685E}" srcOrd="0" destOrd="0" presId="urn:microsoft.com/office/officeart/2005/8/layout/chevron2"/>
    <dgm:cxn modelId="{AE44EBBE-315B-4803-85EF-FD28808FD46B}" type="presOf" srcId="{1C6A6171-433A-4C08-B846-F3BA7C6F5267}" destId="{38C60617-BB2B-47DE-8E9B-28FE38E7E2E2}" srcOrd="0" destOrd="0" presId="urn:microsoft.com/office/officeart/2005/8/layout/chevron2"/>
    <dgm:cxn modelId="{B69E1570-BEC8-42B6-9CB5-BB36F3861F4A}" srcId="{890DFAE9-C006-4FAD-82CD-8A92F48E87EB}" destId="{506B6E01-9273-403C-96EE-1F22236D011D}" srcOrd="1" destOrd="0" parTransId="{0650B2D7-9F7F-4747-8A90-5E10A8BE4F75}" sibTransId="{CCF5E7AE-DE3F-488A-A616-9CB21AEEED82}"/>
    <dgm:cxn modelId="{B5D29849-ABE3-47A6-8CCF-48F0BD26080A}" srcId="{BE08F8FF-2B06-4FA5-A13D-B07133CB4BA8}" destId="{F0309F91-864F-4FE1-9DD4-989BE3652153}" srcOrd="1" destOrd="0" parTransId="{447EF4F3-AA64-4B0B-AA39-2C0F4BC13CD8}" sibTransId="{44A93DE9-A705-4CEE-A9DF-FFCC7A402D56}"/>
    <dgm:cxn modelId="{772523FA-8347-46F4-9EE3-3BFB513E1379}" type="presOf" srcId="{3F6971A9-7286-46F6-999A-8B2C13D40942}" destId="{38C60617-BB2B-47DE-8E9B-28FE38E7E2E2}" srcOrd="0" destOrd="1" presId="urn:microsoft.com/office/officeart/2005/8/layout/chevron2"/>
    <dgm:cxn modelId="{20083DEF-B566-4C0B-A2B7-C5097AF48DE6}" srcId="{7058F173-D2E2-4608-8C58-2EFB109FEF50}" destId="{1C6A6171-433A-4C08-B846-F3BA7C6F5267}" srcOrd="0" destOrd="0" parTransId="{3D3F416E-0AE7-4133-B3E3-DB6FD5C55AA3}" sibTransId="{BE3C4B8E-AAE5-439B-AFC8-6DEC7E75DD5A}"/>
    <dgm:cxn modelId="{4C25614C-88EB-4578-8AC6-3196ACE9EB6F}" srcId="{F0309F91-864F-4FE1-9DD4-989BE3652153}" destId="{A4E8954C-D87B-4014-92E1-CCE3518946C2}" srcOrd="1" destOrd="0" parTransId="{4D31EF34-8F3F-4227-816F-295DF516143D}" sibTransId="{99811499-BC58-4F33-A11B-A83FFD3B62B4}"/>
    <dgm:cxn modelId="{65837545-E2B9-4AE6-B5D3-AF1430F302C9}" type="presOf" srcId="{1EB3ABBD-30F0-412A-811F-8135004B2EB6}" destId="{9DD16340-2BBA-4E7D-901B-49AEB04D17C7}" srcOrd="0" destOrd="0" presId="urn:microsoft.com/office/officeart/2005/8/layout/chevron2"/>
    <dgm:cxn modelId="{3209C660-2A80-4727-A787-841B2B232472}" srcId="{BE08F8FF-2B06-4FA5-A13D-B07133CB4BA8}" destId="{7058F173-D2E2-4608-8C58-2EFB109FEF50}" srcOrd="0" destOrd="0" parTransId="{D43CE9B0-5DE8-40E2-92A8-A894D3868E40}" sibTransId="{FB08D68A-E7EB-48C6-8703-7CE460EC7720}"/>
    <dgm:cxn modelId="{21371E06-E2DD-4503-8909-484A5F0CAEEE}" srcId="{F0309F91-864F-4FE1-9DD4-989BE3652153}" destId="{98CFCB03-B509-4888-80DD-0E13434696E3}" srcOrd="0" destOrd="0" parTransId="{6C687B58-254B-4E90-915E-9CA4C1D05E2F}" sibTransId="{5C7230CA-8613-4041-A4B6-0363C8942983}"/>
    <dgm:cxn modelId="{4BDB70F3-6D6F-470E-BAEC-069839D93839}" srcId="{890DFAE9-C006-4FAD-82CD-8A92F48E87EB}" destId="{1EB3ABBD-30F0-412A-811F-8135004B2EB6}" srcOrd="0" destOrd="0" parTransId="{F62885BA-0425-46F9-8AE6-07530FD091EB}" sibTransId="{CECF9061-EB2B-4771-BB61-079090949268}"/>
    <dgm:cxn modelId="{E3A21A0B-D3A9-47A0-8443-30490B73B6D8}" type="presOf" srcId="{506B6E01-9273-403C-96EE-1F22236D011D}" destId="{9DD16340-2BBA-4E7D-901B-49AEB04D17C7}" srcOrd="0" destOrd="1" presId="urn:microsoft.com/office/officeart/2005/8/layout/chevron2"/>
    <dgm:cxn modelId="{C4FF8D08-5EEF-4FE9-B72B-1FF871D25390}" type="presOf" srcId="{BE08F8FF-2B06-4FA5-A13D-B07133CB4BA8}" destId="{E77EA7BD-30FD-4768-B54B-FA15830E1EB1}" srcOrd="0" destOrd="0" presId="urn:microsoft.com/office/officeart/2005/8/layout/chevron2"/>
    <dgm:cxn modelId="{0B80B2E5-FA06-49DA-B556-A17E43E37E35}" srcId="{7058F173-D2E2-4608-8C58-2EFB109FEF50}" destId="{3F6971A9-7286-46F6-999A-8B2C13D40942}" srcOrd="1" destOrd="0" parTransId="{5E611B31-7958-40D1-B074-7AAE007F2958}" sibTransId="{BB0C4C89-68DD-4686-902A-8A7997E55D46}"/>
    <dgm:cxn modelId="{3453ADD3-420C-45C8-9D28-88CB7ECCBE59}" type="presOf" srcId="{F0309F91-864F-4FE1-9DD4-989BE3652153}" destId="{8FFE3061-888C-4140-9EC1-3204B543170A}" srcOrd="0" destOrd="0" presId="urn:microsoft.com/office/officeart/2005/8/layout/chevron2"/>
    <dgm:cxn modelId="{FD4B9718-4A49-4F6F-B88E-589B1BE66783}" type="presParOf" srcId="{E77EA7BD-30FD-4768-B54B-FA15830E1EB1}" destId="{F9B6383C-BB45-4134-9968-41C30FFEF5AA}" srcOrd="0" destOrd="0" presId="urn:microsoft.com/office/officeart/2005/8/layout/chevron2"/>
    <dgm:cxn modelId="{76572B07-8422-4B16-BCCF-18E0E0A9D863}" type="presParOf" srcId="{F9B6383C-BB45-4134-9968-41C30FFEF5AA}" destId="{62CF2BAE-9916-4D5C-A185-D3A6191B95BB}" srcOrd="0" destOrd="0" presId="urn:microsoft.com/office/officeart/2005/8/layout/chevron2"/>
    <dgm:cxn modelId="{0FB9A964-4DB0-4E31-A0AE-4A6BBE5A3B5B}" type="presParOf" srcId="{F9B6383C-BB45-4134-9968-41C30FFEF5AA}" destId="{38C60617-BB2B-47DE-8E9B-28FE38E7E2E2}" srcOrd="1" destOrd="0" presId="urn:microsoft.com/office/officeart/2005/8/layout/chevron2"/>
    <dgm:cxn modelId="{9DDA7B72-0017-46A6-AB37-EA0B963745CC}" type="presParOf" srcId="{E77EA7BD-30FD-4768-B54B-FA15830E1EB1}" destId="{5DB203BA-FED1-4929-B036-822218274DFE}" srcOrd="1" destOrd="0" presId="urn:microsoft.com/office/officeart/2005/8/layout/chevron2"/>
    <dgm:cxn modelId="{2F3DE772-CCF5-4F08-8C9F-51CCAD55D364}" type="presParOf" srcId="{E77EA7BD-30FD-4768-B54B-FA15830E1EB1}" destId="{CE2D5C24-1B10-449C-AB3D-302A4BC3789E}" srcOrd="2" destOrd="0" presId="urn:microsoft.com/office/officeart/2005/8/layout/chevron2"/>
    <dgm:cxn modelId="{0613A236-F5C5-4BC6-A900-8D640046CBFD}" type="presParOf" srcId="{CE2D5C24-1B10-449C-AB3D-302A4BC3789E}" destId="{8FFE3061-888C-4140-9EC1-3204B543170A}" srcOrd="0" destOrd="0" presId="urn:microsoft.com/office/officeart/2005/8/layout/chevron2"/>
    <dgm:cxn modelId="{C9853A3D-2B62-4697-A056-4F7A0423D47D}" type="presParOf" srcId="{CE2D5C24-1B10-449C-AB3D-302A4BC3789E}" destId="{4CE79ED8-D95E-4B93-82E7-D0EA7EC73071}" srcOrd="1" destOrd="0" presId="urn:microsoft.com/office/officeart/2005/8/layout/chevron2"/>
    <dgm:cxn modelId="{AFD90BBA-C558-4B92-AE78-8F96F698DCF6}" type="presParOf" srcId="{E77EA7BD-30FD-4768-B54B-FA15830E1EB1}" destId="{15210C8D-E242-4783-882C-E988BE0532E3}" srcOrd="3" destOrd="0" presId="urn:microsoft.com/office/officeart/2005/8/layout/chevron2"/>
    <dgm:cxn modelId="{CCC71070-F1DF-4E31-87B2-C71FA7CB2D47}" type="presParOf" srcId="{E77EA7BD-30FD-4768-B54B-FA15830E1EB1}" destId="{94D17F25-EB29-4222-8FED-36CA81DF1488}" srcOrd="4" destOrd="0" presId="urn:microsoft.com/office/officeart/2005/8/layout/chevron2"/>
    <dgm:cxn modelId="{85A5D1A5-920D-4F67-9C9F-E5B7B11EEBB8}" type="presParOf" srcId="{94D17F25-EB29-4222-8FED-36CA81DF1488}" destId="{152C0FD3-100B-4EFA-9758-1F2352EA685E}" srcOrd="0" destOrd="0" presId="urn:microsoft.com/office/officeart/2005/8/layout/chevron2"/>
    <dgm:cxn modelId="{F9F32333-1D8A-4E13-BBB4-88C19339559F}" type="presParOf" srcId="{94D17F25-EB29-4222-8FED-36CA81DF1488}" destId="{9DD16340-2BBA-4E7D-901B-49AEB04D17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7D4CB-6A9B-423E-B269-5445122397C1}">
      <dsp:nvSpPr>
        <dsp:cNvPr id="0" name=""/>
        <dsp:cNvSpPr/>
      </dsp:nvSpPr>
      <dsp:spPr>
        <a:xfrm>
          <a:off x="0" y="0"/>
          <a:ext cx="8229600" cy="148113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Семейное право – отрасль права, регулирующая личные и имущественные отношения между гражданами, возникающие из брака и рождения детей (принятия их на воспитание).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0"/>
        <a:ext cx="8229600" cy="1481137"/>
      </dsp:txXfrm>
    </dsp:sp>
    <dsp:sp modelId="{D4C4FF85-721F-4D5A-9875-8956EB1C545A}">
      <dsp:nvSpPr>
        <dsp:cNvPr id="0" name=""/>
        <dsp:cNvSpPr/>
      </dsp:nvSpPr>
      <dsp:spPr>
        <a:xfrm>
          <a:off x="4018" y="1481137"/>
          <a:ext cx="2740521" cy="31103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Близкие родственники: супруги, дети, родители(либо лица, их заменяющие: усыновители, усыновлённые, а также опекуны, попечители и т.д.)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4018" y="1481137"/>
        <a:ext cx="2740521" cy="3110388"/>
      </dsp:txXfrm>
    </dsp:sp>
    <dsp:sp modelId="{ED9F87B3-BF39-49A3-80FC-C46DD6947FB8}">
      <dsp:nvSpPr>
        <dsp:cNvPr id="0" name=""/>
        <dsp:cNvSpPr/>
      </dsp:nvSpPr>
      <dsp:spPr>
        <a:xfrm>
          <a:off x="2744539" y="1481137"/>
          <a:ext cx="2740521" cy="3110388"/>
        </a:xfrm>
        <a:prstGeom prst="rect">
          <a:avLst/>
        </a:prstGeom>
        <a:solidFill>
          <a:schemeClr val="accent3">
            <a:hueOff val="-599998"/>
            <a:satOff val="18141"/>
            <a:lumOff val="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Семейные отношения возникают из таких специфических юридических фактов как брак, родство, материнство, отцовство, усыновление и т.п.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744539" y="1481137"/>
        <a:ext cx="2740521" cy="3110388"/>
      </dsp:txXfrm>
    </dsp:sp>
    <dsp:sp modelId="{B85976F1-B44D-451F-9EEF-82480B6CF015}">
      <dsp:nvSpPr>
        <dsp:cNvPr id="0" name=""/>
        <dsp:cNvSpPr/>
      </dsp:nvSpPr>
      <dsp:spPr>
        <a:xfrm>
          <a:off x="5485060" y="1481137"/>
          <a:ext cx="2740521" cy="3110388"/>
        </a:xfrm>
        <a:prstGeom prst="rect">
          <a:avLst/>
        </a:prstGeom>
        <a:solidFill>
          <a:schemeClr val="accent3">
            <a:hueOff val="-1199995"/>
            <a:satOff val="36283"/>
            <a:lumOff val="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Семейные отношения носят личный характер. Основное же внимание семейного права уделяется решению имущественных вопросов, возникающих между родителями и детьми.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5485060" y="1481137"/>
        <a:ext cx="2740521" cy="3110388"/>
      </dsp:txXfrm>
    </dsp:sp>
    <dsp:sp modelId="{A29B6504-05A6-4017-A3A7-249CD151DCE2}">
      <dsp:nvSpPr>
        <dsp:cNvPr id="0" name=""/>
        <dsp:cNvSpPr/>
      </dsp:nvSpPr>
      <dsp:spPr>
        <a:xfrm>
          <a:off x="0" y="4591526"/>
          <a:ext cx="8229600" cy="34559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2D5E6-0E5D-4EE4-8577-5C444F0EB4E3}">
      <dsp:nvSpPr>
        <dsp:cNvPr id="0" name=""/>
        <dsp:cNvSpPr/>
      </dsp:nvSpPr>
      <dsp:spPr>
        <a:xfrm>
          <a:off x="185712" y="0"/>
          <a:ext cx="7858175" cy="4937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биологическая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741583" y="246856"/>
        <a:ext cx="2746432" cy="740568"/>
      </dsp:txXfrm>
    </dsp:sp>
    <dsp:sp modelId="{3047EEED-E6D8-4EEE-B832-43A7E7D8FD6F}">
      <dsp:nvSpPr>
        <dsp:cNvPr id="0" name=""/>
        <dsp:cNvSpPr/>
      </dsp:nvSpPr>
      <dsp:spPr>
        <a:xfrm>
          <a:off x="828655" y="1234281"/>
          <a:ext cx="6572288" cy="37028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экономическая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583456" y="1465708"/>
        <a:ext cx="3062686" cy="694283"/>
      </dsp:txXfrm>
    </dsp:sp>
    <dsp:sp modelId="{8C061257-B93E-4C60-A3BF-2BBD11233F08}">
      <dsp:nvSpPr>
        <dsp:cNvPr id="0" name=""/>
        <dsp:cNvSpPr/>
      </dsp:nvSpPr>
      <dsp:spPr>
        <a:xfrm>
          <a:off x="1971655" y="2468562"/>
          <a:ext cx="4286288" cy="246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социальная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599368" y="3085703"/>
        <a:ext cx="3030863" cy="1234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3331A8-D1D5-4323-B3B4-74D99108FEF5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CB819C-D31D-433F-A622-FE7C6C6E8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06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2F7E8A-F051-4A8A-82E8-BEA859AE1949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CF98-D05B-4F7E-A6BB-880410662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A9A9-3AC1-4619-AD1C-285388793630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C566-9EAD-4AC8-81C6-EFD7CE6E9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C1D3A-1F2A-4152-885F-6423C046749D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02767-252C-4CC2-AE1C-984168533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BB16-E2C9-4606-BF65-6379C83D4F89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B5C1-351E-482B-936C-B4ECC4AFE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247F-14AB-4B3E-B126-C36554376E98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63DD-47C0-4A0D-8EAD-4E6CA3E10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9B04-5B51-42F6-8851-2EE6E0A829BA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89E8-0BAA-4EBD-BBD7-3AB1B5A23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5ED9-8336-4DB0-9847-2DB83238BD28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874C-EA52-4B8A-A8DF-3493E78BE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38E01-EFB9-420B-9F90-FB90811DA3F9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3C2B-E71A-4139-88ED-96D6152BD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F374-E80C-43F3-9A8B-1104F40307D8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DE25-C776-4B76-8755-A70FB0238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EDA6-CB21-4EAE-8C22-5EC05E119CF5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F9C4-C1B4-4555-9E9E-C449BC25A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150A-1E6C-420E-A2DF-AD6827F0CDB4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3460-AEBC-4C31-87C5-9E14B5C0E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9E2ACD2-C262-4CDB-98F1-0648821E7707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B078D7F-5634-4264-AC4F-FC9CA2BF1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rumb_102354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214554"/>
            <a:ext cx="3857652" cy="3500462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142984"/>
            <a:ext cx="6215106" cy="271464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Брак и семья.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9221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E49124-BDC6-43EC-AC05-F73340CD68EC}" type="datetime1">
              <a:rPr lang="ru-RU" sz="2800"/>
              <a:pPr fontAlgn="base">
                <a:spcBef>
                  <a:spcPct val="0"/>
                </a:spcBef>
                <a:spcAft>
                  <a:spcPct val="0"/>
                </a:spcAft>
              </a:pPr>
              <a:t>17.11.2012</a:t>
            </a:fld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Брак: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Древнерусское понятие «братичи» – что-то отбирать (отклонять плохое и останавливаться на хорошем).</a:t>
            </a:r>
          </a:p>
          <a:p>
            <a:r>
              <a:rPr lang="ru-RU" smtClean="0"/>
              <a:t>Брак – в семейном праве;</a:t>
            </a:r>
          </a:p>
          <a:p>
            <a:r>
              <a:rPr lang="ru-RU" smtClean="0"/>
              <a:t>Брак – обыденная речь : бракованный товар.</a:t>
            </a:r>
          </a:p>
        </p:txBody>
      </p:sp>
      <p:pic>
        <p:nvPicPr>
          <p:cNvPr id="5" name="Рисунок 4" descr="trumb_4719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071810"/>
            <a:ext cx="1571636" cy="3286148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iпа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571876"/>
            <a:ext cx="3916899" cy="2357454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Брак: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Свободный и равноправный союз мужчины и женщины, имеющий целью создание семьи и порождающий между супругами взаимные права и обязанности.</a:t>
            </a:r>
          </a:p>
        </p:txBody>
      </p:sp>
      <p:pic>
        <p:nvPicPr>
          <p:cNvPr id="4" name="Рисунок 3" descr="trumb_4644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357562"/>
            <a:ext cx="2214578" cy="3214710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Признаки брака: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42984"/>
          <a:ext cx="86868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Порядок заключения брака: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Права и обязанности супругов возникают с момента заключения брака;</a:t>
            </a:r>
          </a:p>
          <a:p>
            <a:r>
              <a:rPr lang="ru-RU" smtClean="0"/>
              <a:t>Личная явка в органы ЗАГС и подача заявления о вступлении в брак;</a:t>
            </a:r>
          </a:p>
          <a:p>
            <a:r>
              <a:rPr lang="ru-RU" smtClean="0"/>
              <a:t>Заключение брака после истечения месяца со дня подачи заявления в органы ЗАГС (имеются исключения);</a:t>
            </a:r>
          </a:p>
          <a:p>
            <a:r>
              <a:rPr lang="ru-RU" smtClean="0"/>
              <a:t>В присутствии лиц, вступающих в брак;</a:t>
            </a:r>
          </a:p>
          <a:p>
            <a:r>
              <a:rPr lang="ru-RU" smtClean="0"/>
              <a:t>Особые правила для лиц, заболевших венерическими заболеваниями или ВИЧ-инфекцией.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Фактический брак: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Не зарегистрированный в органах ЗАГС;</a:t>
            </a:r>
          </a:p>
          <a:p>
            <a:r>
              <a:rPr lang="ru-RU" smtClean="0"/>
              <a:t>В нашей стране не пользуется защитой со стороны государства.</a:t>
            </a:r>
          </a:p>
          <a:p>
            <a:r>
              <a:rPr lang="ru-RU" smtClean="0"/>
              <a:t>Это же касается и браков, заключённых с соблюдением церковных обрядов. Таким образом, церковные браки приравниваются к фактическим.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Условия заключения брака: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Взаимное согласие мужчины и женщины;</a:t>
            </a:r>
          </a:p>
          <a:p>
            <a:r>
              <a:rPr lang="ru-RU" smtClean="0"/>
              <a:t>Достижение ими возраста 18 лет;</a:t>
            </a:r>
          </a:p>
          <a:p>
            <a:r>
              <a:rPr lang="ru-RU" smtClean="0"/>
              <a:t>Отсутствие у них другого зарегистрированного брака;</a:t>
            </a:r>
          </a:p>
          <a:p>
            <a:r>
              <a:rPr lang="ru-RU" smtClean="0"/>
              <a:t>Отсутствие между ними близких родственных связей;</a:t>
            </a:r>
          </a:p>
          <a:p>
            <a:r>
              <a:rPr lang="ru-RU" smtClean="0"/>
              <a:t>Отсутствие у них психической болезни.</a:t>
            </a:r>
          </a:p>
        </p:txBody>
      </p:sp>
      <p:pic>
        <p:nvPicPr>
          <p:cNvPr id="4" name="Рисунок 3" descr="relations-0206-lx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000504"/>
            <a:ext cx="2286000" cy="1828800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нг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786190"/>
            <a:ext cx="3429024" cy="2021786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Расторжение брака: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Осуществляется в суде;</a:t>
            </a:r>
          </a:p>
          <a:p>
            <a:r>
              <a:rPr lang="ru-RU" smtClean="0"/>
              <a:t>При согласии обеих сторон и отсутствии у них общих несовершеннолетних детей их брак расторгается в органах ЗАГС.</a:t>
            </a:r>
          </a:p>
        </p:txBody>
      </p:sp>
      <p:pic>
        <p:nvPicPr>
          <p:cNvPr id="4" name="Рисунок 3" descr="iо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643314"/>
            <a:ext cx="4572000" cy="2705565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8878" y="2000240"/>
            <a:ext cx="8306249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Что </a:t>
            </a:r>
            <a:r>
              <a:rPr lang="ru-RU" sz="5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для вас 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значат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понятия «брак» и «семья»?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План: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Нормативно-правовая база брачно-семейных отношений.</a:t>
            </a:r>
          </a:p>
          <a:p>
            <a:r>
              <a:rPr lang="ru-RU" smtClean="0"/>
              <a:t>Субъекты семейных правоотношений.</a:t>
            </a:r>
          </a:p>
          <a:p>
            <a:r>
              <a:rPr lang="ru-RU" smtClean="0"/>
              <a:t>Понятие семьи.</a:t>
            </a:r>
          </a:p>
          <a:p>
            <a:r>
              <a:rPr lang="ru-RU" smtClean="0"/>
              <a:t>Функции семьи.</a:t>
            </a:r>
          </a:p>
          <a:p>
            <a:r>
              <a:rPr lang="ru-RU" smtClean="0"/>
              <a:t>Порядок заключения брака.</a:t>
            </a:r>
          </a:p>
          <a:p>
            <a:r>
              <a:rPr lang="ru-RU" smtClean="0"/>
              <a:t>Условия заключения брака.</a:t>
            </a:r>
          </a:p>
          <a:p>
            <a:r>
              <a:rPr lang="ru-RU" smtClean="0"/>
              <a:t>Расторжение брака.</a:t>
            </a:r>
          </a:p>
        </p:txBody>
      </p:sp>
      <p:pic>
        <p:nvPicPr>
          <p:cNvPr id="4" name="Рисунок 3" descr="1023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857628"/>
            <a:ext cx="3962395" cy="2762241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Нормативно-правовая база брачно-семейных отношений.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z="3600" b="1" smtClean="0"/>
              <a:t>Конституция РФ;</a:t>
            </a:r>
          </a:p>
          <a:p>
            <a:r>
              <a:rPr lang="ru-RU" sz="3600" b="1" smtClean="0"/>
              <a:t>Семейный кодекс РФ (1995 г.)</a:t>
            </a:r>
          </a:p>
        </p:txBody>
      </p:sp>
      <p:pic>
        <p:nvPicPr>
          <p:cNvPr id="4" name="Рисунок 3" descr="102352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928934"/>
            <a:ext cx="4986353" cy="3548066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Субъекты семейных правоотношений.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Основные понятия семейного права: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1071563" y="2143125"/>
            <a:ext cx="2928937" cy="3429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брак</a:t>
            </a:r>
          </a:p>
        </p:txBody>
      </p:sp>
      <p:sp>
        <p:nvSpPr>
          <p:cNvPr id="5" name="Загнутый угол 4"/>
          <p:cNvSpPr/>
          <p:nvPr/>
        </p:nvSpPr>
        <p:spPr>
          <a:xfrm flipH="1">
            <a:off x="5143500" y="2214563"/>
            <a:ext cx="2928938" cy="3429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семья</a:t>
            </a:r>
          </a:p>
        </p:txBody>
      </p:sp>
      <p:pic>
        <p:nvPicPr>
          <p:cNvPr id="6" name="Рисунок 5" descr="trumb_10234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500702"/>
            <a:ext cx="1333500" cy="9906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Семья: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Союз лиц, основанный на браке, родстве, принятии детей на воспитание, которых связывает общность жизни и взаимная поддержка.</a:t>
            </a:r>
          </a:p>
          <a:p>
            <a:r>
              <a:rPr lang="ru-RU" smtClean="0"/>
              <a:t>Круг лиц, связанных между собой правами и обязанностями, вытекающими из зарегистрированного брака и из родства (усыновления).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143380"/>
            <a:ext cx="3985674" cy="2286016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iэж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4071938"/>
            <a:ext cx="45053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Признаки семьи:</a:t>
            </a:r>
          </a:p>
        </p:txBody>
      </p:sp>
      <p:sp>
        <p:nvSpPr>
          <p:cNvPr id="1536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229600" cy="5500687"/>
          </a:xfrm>
        </p:spPr>
        <p:txBody>
          <a:bodyPr/>
          <a:lstStyle/>
          <a:p>
            <a:r>
              <a:rPr lang="ru-RU" smtClean="0"/>
              <a:t>Объединение лиц, связанных браком или родством;</a:t>
            </a:r>
          </a:p>
          <a:p>
            <a:r>
              <a:rPr lang="ru-RU" smtClean="0"/>
              <a:t>Объединение лиц, связанных материальной или моральной общностью и поддержкой: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¤ в форме совместного проживания на какой-либо жилой площади;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¤ в ведении общего хозяйства;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¤ в общности интересов, забот, проблем;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• Объединение лиц, связанных взаимными правами и обязанностями.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Функции семьи: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chemeClr val="tx1"/>
                </a:solidFill>
              </a:rPr>
              <a:t>Брак: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mtClean="0"/>
              <a:t>Основная предпосылка семьи, её предварительное условие.</a:t>
            </a:r>
          </a:p>
          <a:p>
            <a:r>
              <a:rPr lang="ru-RU" smtClean="0"/>
              <a:t>Нормальная и полноценная семья возникает и развивается лишь на основе брака, но не вне его.</a:t>
            </a:r>
          </a:p>
        </p:txBody>
      </p:sp>
      <p:pic>
        <p:nvPicPr>
          <p:cNvPr id="4" name="Рисунок 3" descr="10234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286124"/>
            <a:ext cx="4445000" cy="3327400"/>
          </a:xfrm>
          <a:prstGeom prst="rect">
            <a:avLst/>
          </a:prstGeom>
          <a:ln w="1905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</TotalTime>
  <Words>555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Начальная</vt:lpstr>
      <vt:lpstr>Брак и семья.  </vt:lpstr>
      <vt:lpstr>План:</vt:lpstr>
      <vt:lpstr>Нормативно-правовая база брачно-семейных отношений.</vt:lpstr>
      <vt:lpstr>Субъекты семейных правоотношений.</vt:lpstr>
      <vt:lpstr>Основные понятия семейного права:</vt:lpstr>
      <vt:lpstr>Семья:</vt:lpstr>
      <vt:lpstr>Признаки семьи:</vt:lpstr>
      <vt:lpstr>Функции семьи:</vt:lpstr>
      <vt:lpstr>Брак:</vt:lpstr>
      <vt:lpstr>Брак:</vt:lpstr>
      <vt:lpstr>Брак:</vt:lpstr>
      <vt:lpstr>Признаки брака:</vt:lpstr>
      <vt:lpstr>Порядок заключения брака:</vt:lpstr>
      <vt:lpstr>Фактический брак:</vt:lpstr>
      <vt:lpstr>Условия заключения брака:</vt:lpstr>
      <vt:lpstr>Расторжение брака:</vt:lpstr>
      <vt:lpstr>Презентация PowerPoint</vt:lpstr>
    </vt:vector>
  </TitlesOfParts>
  <Company>Elektriks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Брак и семья  по семейному праву.</dc:title>
  <dc:creator>Родионова</dc:creator>
  <cp:lastModifiedBy>IS</cp:lastModifiedBy>
  <cp:revision>10</cp:revision>
  <dcterms:created xsi:type="dcterms:W3CDTF">2009-12-21T10:03:17Z</dcterms:created>
  <dcterms:modified xsi:type="dcterms:W3CDTF">2012-11-17T18:56:47Z</dcterms:modified>
</cp:coreProperties>
</file>