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4" r:id="rId8"/>
    <p:sldId id="265" r:id="rId9"/>
    <p:sldId id="266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7866EB-1B0B-44A6-8562-BF959D342E34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76CAE0-32A1-450D-AAEE-20B0EE9E2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37334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037E64-3282-40D4-BEAC-DAAEF2423294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650980-65B1-4E86-9861-20A16F3FE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15122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C19783-1A0F-4C4F-A04C-3184325CB0F9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41F15D-232F-40B9-821D-B2E4357B6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04703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308680-A7A3-4B52-9EC3-A560708BE495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4338D6-90D5-4ECF-B60D-4335A9BFE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76801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103430-3F70-4E34-8BD4-A3AA21967BEC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C7F43F-2E99-4D79-97CE-44CD316A6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8581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8E22E0-2C3B-4667-B885-B7545E36F727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5AA871-59A5-45E7-9152-DBFE4E5B1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83462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27177C-BAB5-4CF9-B849-265A11F49C1C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E33DEB-AE59-4F6E-8D63-507E7D018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39902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7AF292-DACC-4C3D-90C3-5AEF69855D81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7AEFCC-F2C6-4CC9-B9F6-C468E8944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66971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8FCA76-D950-4E54-8AF6-A38BC716B6FD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9750C0-9F06-4E38-AA96-2FFB0E770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30685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5D6A1F-C85B-4DD4-A071-CE8506DEA262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531DF0-58A9-4637-8A61-DD9BBCE5A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91797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3ADB46-6B7F-42C9-AE2B-AFEB28973F6A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99A10A-A018-4CF8-A24F-EAB4F0FAE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34056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A120611-78BD-4E91-8BF7-6AB11A6425C9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BF3F1B9-F0A9-4D08-A497-CEFD378E1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>
    <p:push dir="u"/>
    <p:sndAc>
      <p:stSnd>
        <p:snd r:embed="rId13" name="chimes.wav"/>
      </p:stSnd>
    </p:sndAc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aktivita.jpg"/>
          <p:cNvPicPr>
            <a:picLocks noChangeAspect="1"/>
          </p:cNvPicPr>
          <p:nvPr/>
        </p:nvPicPr>
        <p:blipFill>
          <a:blip r:embed="rId3" cstate="print"/>
          <a:srcRect l="16950" t="4107"/>
          <a:stretch>
            <a:fillRect/>
          </a:stretch>
        </p:blipFill>
        <p:spPr>
          <a:xfrm>
            <a:off x="214282" y="428604"/>
            <a:ext cx="7143800" cy="5177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6248" y="5063512"/>
            <a:ext cx="4643470" cy="15087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7158" y="882392"/>
            <a:ext cx="8643998" cy="1975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ГИПОДИНАМИЯ – БОЛЕЗНЬ </a:t>
            </a:r>
            <a:b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21 века</a:t>
            </a:r>
            <a:endParaRPr lang="ru-RU" sz="5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В Сочи проходят традиционные корпоративные соревнования «Папа, Мама, Я — спортивная семья» "/>
          <p:cNvPicPr>
            <a:picLocks noChangeAspect="1" noChangeArrowheads="1"/>
          </p:cNvPicPr>
          <p:nvPr/>
        </p:nvPicPr>
        <p:blipFill>
          <a:blip r:embed="rId3"/>
          <a:srcRect l="1182" r="15895"/>
          <a:stretch>
            <a:fillRect/>
          </a:stretch>
        </p:blipFill>
        <p:spPr bwMode="auto">
          <a:xfrm>
            <a:off x="428596" y="2040018"/>
            <a:ext cx="3500462" cy="2817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52" y="285728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ПРОФИЛАКТИКА ГИПОДИНАМИИ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ttp://yalechusama.ru/wp-content/uploads/2011/04/healthy_lifestyle.jpg"/>
          <p:cNvPicPr>
            <a:picLocks noChangeAspect="1" noChangeArrowheads="1"/>
          </p:cNvPicPr>
          <p:nvPr/>
        </p:nvPicPr>
        <p:blipFill>
          <a:blip r:embed="rId4"/>
          <a:srcRect l="7143" r="5357"/>
          <a:stretch>
            <a:fillRect/>
          </a:stretch>
        </p:blipFill>
        <p:spPr bwMode="auto">
          <a:xfrm>
            <a:off x="5143504" y="2040772"/>
            <a:ext cx="3714776" cy="2816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club-sunfood.ru/images/img01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071942"/>
            <a:ext cx="2500330" cy="2435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16632"/>
            <a:ext cx="8358246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Движение, движение и еще раз движение – вот что рекомендуют все врачи-специалисты в борьбе не просто с большим, а с огромным количеством различного рода недугов.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96" y="2143116"/>
            <a:ext cx="3429008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Каждый человек сам должен подобрать для себя вид упражнений, а также продолжительность и ритм их выполнения.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030" name="Picture 6" descr="Ваши дети занимаются спортом? Вы тоже в выигрыше!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85720" y="2357430"/>
            <a:ext cx="4762507" cy="3571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 ВСЁ ЕЩЁ ЗДЕСЬ СИДИТЕ?!</a:t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БЫСТРО В СПОРТЗАЛ!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84" name="Picture 8" descr="http://rostemo.org/data/upload/e7db7204ea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4" y="2143116"/>
            <a:ext cx="4953008" cy="3306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357298"/>
            <a:ext cx="7715304" cy="4576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00022"/>
            <a:ext cx="8643998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ОПАСНА ЛИ ГИПОДИНАМИЯ?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azy-children1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142844" y="1571612"/>
            <a:ext cx="5066767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5143500" y="1500188"/>
            <a:ext cx="378618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800" b="1">
                <a:latin typeface="Corbel" pitchFamily="34" charset="0"/>
              </a:rPr>
              <a:t>Как это ни печально, но за последнее столетие физическая нагрузка человека снизилась почти в 100 раз. Ошибочно думать, что гиподинамия - бич офисных работников, по 8-9 часов просиживающих на рабочем месте. </a:t>
            </a: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142875" y="214313"/>
            <a:ext cx="8715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800" b="1">
                <a:latin typeface="Corbel" pitchFamily="34" charset="0"/>
              </a:rPr>
              <a:t>Модное в последнее время слово «гиподинамия» с древнегреческого переводится как «малоподвижность». 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62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lum bright="20000" contrast="40000"/>
          </a:blip>
          <a:srcRect l="7758" t="20690"/>
          <a:stretch>
            <a:fillRect/>
          </a:stretch>
        </p:blipFill>
        <p:spPr>
          <a:xfrm>
            <a:off x="142844" y="1428736"/>
            <a:ext cx="5871637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88913"/>
            <a:ext cx="860425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6000750" y="1143000"/>
            <a:ext cx="2854325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800" b="1">
                <a:latin typeface="Corbel" pitchFamily="34" charset="0"/>
              </a:rPr>
              <a:t>И хотя большинство не считают болезнью отсутствие физических нагрузок, пополнить список пострадавших может каждый из нас.</a:t>
            </a:r>
            <a:br>
              <a:rPr lang="ru-RU" sz="2800" b="1">
                <a:latin typeface="Corbel" pitchFamily="34" charset="0"/>
              </a:rPr>
            </a:br>
            <a:endParaRPr lang="ru-RU" sz="2800" b="1">
              <a:latin typeface="Corbel" pitchFamily="34" charset="0"/>
            </a:endParaRP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142875" y="214313"/>
            <a:ext cx="8715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800" b="1">
                <a:latin typeface="Corbel" pitchFamily="34" charset="0"/>
              </a:rPr>
              <a:t>По статистике ВОЗ, ежегодно от гиподинамии умирают почти 2 миллиона человек. </a:t>
            </a:r>
            <a:endParaRPr lang="ru-RU" sz="2800">
              <a:latin typeface="Corbel" pitchFamily="34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1102404_3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357190" y="1357298"/>
            <a:ext cx="5929322" cy="3803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1071563" y="428625"/>
            <a:ext cx="7786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ru-RU" sz="2800" b="1">
                <a:latin typeface="Corbel" pitchFamily="34" charset="0"/>
                <a:ea typeface="Times New Roman" pitchFamily="18" charset="0"/>
                <a:cs typeface="Tahoma" pitchFamily="34" charset="0"/>
              </a:rPr>
              <a:t>Сама по себе гиподинамия, конечно, не смертельна,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6572250" y="1357313"/>
            <a:ext cx="2286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800" b="1">
                <a:latin typeface="Corbel" pitchFamily="34" charset="0"/>
                <a:ea typeface="Times New Roman" pitchFamily="18" charset="0"/>
                <a:cs typeface="Tahoma" pitchFamily="34" charset="0"/>
              </a:rPr>
              <a:t> но ее последствия могут всего за год превратить здорового человека в инвалида. 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СИМПТОМЫ ГИПОДИНАМИИ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pl-beanba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3158" b="9922"/>
          <a:stretch>
            <a:fillRect/>
          </a:stretch>
        </p:blipFill>
        <p:spPr>
          <a:xfrm>
            <a:off x="2143108" y="1643050"/>
            <a:ext cx="471487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omanathome_1653225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602595"/>
            <a:ext cx="4643470" cy="3112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26378"/>
            <a:ext cx="7072362" cy="59887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Частые головные боли</a:t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Бессонница</a:t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Общая усталость</a:t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Снижение</a:t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работоспособности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ГИПОДИНАМИЯ У ДЕТЕЙ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 descr="http://medicclub.ru/uploads/posts/2011-12/1323732844_fat-k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00438"/>
            <a:ext cx="2705100" cy="3171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ttp://info.sibnet.ru/ni/288/288253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3595903" cy="2699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http://arscity.ru/wp-content/uploads/2011/12/compmanjac.jpeg"/>
          <p:cNvPicPr>
            <a:picLocks noChangeAspect="1" noChangeArrowheads="1"/>
          </p:cNvPicPr>
          <p:nvPr/>
        </p:nvPicPr>
        <p:blipFill>
          <a:blip r:embed="rId5">
            <a:lum bright="10000" contrast="30000"/>
          </a:blip>
          <a:srcRect l="2499"/>
          <a:stretch>
            <a:fillRect/>
          </a:stretch>
        </p:blipFill>
        <p:spPr bwMode="auto">
          <a:xfrm>
            <a:off x="5786446" y="1504963"/>
            <a:ext cx="2786082" cy="3781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00496" y="71414"/>
            <a:ext cx="4857784" cy="6955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Гиподинамия весьма отрицательно сказывается и на позвоночнике ребенка, что в свою очередь становится причиной развития различных заболеваний жизненно важных органов. В общем, это заболевание у детей встречается также часто, как и у взрослых и все из-за того, что родители не приучают своих детей вести здоровый образ жизни.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b="1" dirty="0">
                <a:solidFill>
                  <a:schemeClr val="bg1"/>
                </a:solidFill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 descr="http://www.rebenok.com/file/87734/boy_with_notebook_2396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2867025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http://www.gorodd-kirov.ru/images/stories/statiy/zdorovje/gipodinami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876"/>
            <a:ext cx="2857520" cy="2857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274</TotalTime>
  <Words>228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Times New Roman</vt:lpstr>
      <vt:lpstr>Tahoma</vt:lpstr>
      <vt:lpstr>Метро</vt:lpstr>
      <vt:lpstr>ГИПОДИНАМИЯ – БОЛЕЗНЬ  21 века</vt:lpstr>
      <vt:lpstr>ОПАСНА ЛИ ГИПОДИНАМИЯ?</vt:lpstr>
      <vt:lpstr>Презентация PowerPoint</vt:lpstr>
      <vt:lpstr>Презентация PowerPoint</vt:lpstr>
      <vt:lpstr>Презентация PowerPoint</vt:lpstr>
      <vt:lpstr>СИМПТОМЫ ГИПОДИНАМИИ</vt:lpstr>
      <vt:lpstr>Частые головные боли Бессонница Общая усталость Снижение работоспособности</vt:lpstr>
      <vt:lpstr>ГИПОДИНАМИЯ У ДЕТЕЙ</vt:lpstr>
      <vt:lpstr>Презентация PowerPoint</vt:lpstr>
      <vt:lpstr>ПРОФИЛАКТИКА ГИПОДИНАМИИ</vt:lpstr>
      <vt:lpstr>Презентация PowerPoint</vt:lpstr>
      <vt:lpstr>ВЫ ВСЁ ЕЩЁ ЗДЕСЬ СИДИТЕ?!     БЫСТРО В СПОРТЗАЛ!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Игорь</cp:lastModifiedBy>
  <cp:revision>30</cp:revision>
  <dcterms:created xsi:type="dcterms:W3CDTF">2011-10-06T10:50:18Z</dcterms:created>
  <dcterms:modified xsi:type="dcterms:W3CDTF">2012-05-30T09:16:12Z</dcterms:modified>
</cp:coreProperties>
</file>