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8212BA-6A8D-4E13-B1F1-C3036C9D918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3AD834-D2CC-4584-A98A-6F48CC6C9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49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5925-9E0D-4C7D-9F04-8D9C101593E7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A552-F486-49B2-86C4-E1E4CEF90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04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E5A937-4F01-4928-AC35-E88784AFF2E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4069F5D-2C02-4A13-89D1-B6541FF27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31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21FB-E385-4931-9CED-9471D7DD5DB7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3C70-4024-4E7A-9127-F3FD00281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0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F642F5-22BD-4808-B0FE-38113FA0731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AD038-D8DF-4BCF-870C-EE7C89CB4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CA7C-E6ED-48B6-9126-AFA55270F655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A791-4F27-409F-9A89-E165DA33D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3B22-533D-4306-ADC6-9E4DF8FFD7D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836A-5CCD-43F9-B1D7-BA8CA83C7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3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C03B-1480-4A8C-9227-C01EFAB738F0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CE680-6881-4841-97CF-2A00F2F1F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3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4FC1-DFC0-43B7-BF5D-A91D68F135C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DCC6-6484-4D13-800D-698196457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0DD7-9118-482D-9160-A0D4FB02CDA7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A840-2207-49F7-8749-AB88548B9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A13924-97B2-4D1E-96AC-EF3606804044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C6C073-B2A4-4851-B082-EEEA10310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76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2A8316-CEDD-42B4-9E1D-5B9C43633C9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9FD594-F18A-4A59-9739-0D413CDD2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4" r:id="rId2"/>
    <p:sldLayoutId id="2147483792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3" r:id="rId9"/>
    <p:sldLayoutId id="2147483790" r:id="rId10"/>
    <p:sldLayoutId id="21474837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4AA33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4AA33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Компьютерная  зависимость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25" y="4327525"/>
            <a:ext cx="511492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Так же можно пройти и другой тест: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Верны ли эти для Вас эти утверждения?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 Вы заранее думаете об компьютерных играх, часто вспоминаете предыдущие этапы игры, предвкушаете последующие?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Вы постоянно ощущаете недостаток времени, проведенного за компьютерными играми, постоянно хочется играть подольше?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Вам приходилось просить учителей, руководителей или родителей заменить хотя бы часть занятий компьютерными играми.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Вы чувствуете, что Вам не всегда удается сразу же прекратить игру.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4614510-problemy-wsp--czesnego-spo-ecze-stwa-uzale-nienia-od-kompute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" r="17001" b="6261"/>
          <a:stretch>
            <a:fillRect/>
          </a:stretch>
        </p:blipFill>
        <p:spPr bwMode="auto">
          <a:xfrm>
            <a:off x="5429250" y="2214563"/>
            <a:ext cx="27146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913"/>
            <a:ext cx="6011863" cy="6119812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5. Вы чувствуете себя раздраженным или усталым, если долго не играете на компьютере.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6. Обычно Вы занимаетесь компьютерными играми больше, чем планировали.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7. Были случаи, когда Вы шли на риск создать неприятности в учебе или личной жизни из-за компьютерной игры.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8. Вам приходилось обманывать родителей, педагогов, врачей или других людей, чтобы скрыть свое увлечение компьютерными играми.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9. Вам приходилось срочно закрывать окно с компьютерной игрой, когда подходили родители, учителя, друзья.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011863" cy="67421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10. Считаю, что лучшие игры это 3D-экшин (</a:t>
            </a:r>
            <a:r>
              <a:rPr lang="ru-RU" dirty="0" err="1" smtClean="0"/>
              <a:t>Doom</a:t>
            </a:r>
            <a:r>
              <a:rPr lang="ru-RU" dirty="0" smtClean="0"/>
              <a:t>, </a:t>
            </a:r>
            <a:r>
              <a:rPr lang="ru-RU" dirty="0" err="1" smtClean="0"/>
              <a:t>Quake</a:t>
            </a:r>
            <a:r>
              <a:rPr lang="ru-RU" dirty="0" smtClean="0"/>
              <a:t>, </a:t>
            </a:r>
            <a:r>
              <a:rPr lang="ru-RU" dirty="0" err="1" smtClean="0"/>
              <a:t>Cont.Str</a:t>
            </a:r>
            <a:r>
              <a:rPr lang="ru-RU" dirty="0" smtClean="0"/>
              <a:t>., </a:t>
            </a:r>
            <a:r>
              <a:rPr lang="ru-RU" dirty="0" err="1" smtClean="0"/>
              <a:t>St.Trek</a:t>
            </a:r>
            <a:r>
              <a:rPr lang="ru-RU" dirty="0" smtClean="0"/>
              <a:t> </a:t>
            </a:r>
            <a:r>
              <a:rPr lang="ru-RU" dirty="0" err="1" smtClean="0"/>
              <a:t>Voyager</a:t>
            </a:r>
            <a:r>
              <a:rPr lang="ru-RU" dirty="0" smtClean="0"/>
              <a:t> и т.п.)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11. Считаю, что именно те, кто не играет в 3D-экшин и прочие такого рода игры - </a:t>
            </a:r>
            <a:r>
              <a:rPr lang="ru-RU" dirty="0" err="1" smtClean="0"/>
              <a:t>Ламеры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12. У Вас дома более 3-х дисков с играми 3D-экшин, которые вы часто используете.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13. Вы не раз использовали компьютерные игры для ухода от проблем реальной жизни.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14. Вам приходилось садиться за компьютерную игру чтобы исправить себе настроение (например, чувство вины, беспомощности, раздраженности) или просто, чтобы успокоиться.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7411" name="Picture 2" descr="http://darudar.org/var/files/img/09/6c/096c6bed1ad2e57f433e681446ecf886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643063"/>
            <a:ext cx="241141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informatiq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0"/>
            <a:ext cx="26828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804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5689600" cy="38877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 ЕСЛИ: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1). Утвердительный ответ на 3 и более вопроса - указывает, что эта проблема для Вас актуальна.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2) Если Вами даны 3 и более утвердительных ответа на группу вопросы 9-14: положение уже довольно серьёзное.</a:t>
            </a:r>
          </a:p>
          <a:p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Влияние компьютера на здоровье человека</a:t>
            </a:r>
            <a:endParaRPr lang="ru-RU" dirty="0"/>
          </a:p>
        </p:txBody>
      </p:sp>
      <p:pic>
        <p:nvPicPr>
          <p:cNvPr id="7171" name="Содержимое 3" descr="комп.зав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2000250"/>
            <a:ext cx="5572125" cy="38306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868616" cy="11521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Компьютерная зависимость – миф или реальность?</a:t>
            </a:r>
            <a:endParaRPr lang="ru-RU" dirty="0"/>
          </a:p>
        </p:txBody>
      </p:sp>
      <p:pic>
        <p:nvPicPr>
          <p:cNvPr id="8195" name="Рисунок 3" descr="Зависимость-от-социальных-сетей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429000"/>
            <a:ext cx="264318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6000750" cy="44434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 В настоящее время всё более актуальной становится проблема компьютерной зависимости. Так что же это такое? По определению «компьютерная зависимость» – это увлечение, связанные с использованием компьютера, приводящее к резкому сокращению всех остальных видов деятельности, ограничению общения с другими людьми. Основным показателем наличия зависимости является концентрирование собственной жизни, интересов человека вокруг компьютера. </a:t>
            </a:r>
          </a:p>
          <a:p>
            <a:endParaRPr lang="ru-RU" sz="20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28656" cy="17008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Тест на компьютерную зависимость: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  1. Как часто ты играешь в компьютер?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а)А каждый день - 3 балла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  б) день через день - 2 балла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в) когда не чем заняться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2. Сам ли ты выключаешь компьютер?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а) Пока компьютер. не перегреется или родители не выдернут сетевой фильтр, или пока сам не засну, или пока цвета перестаю различать,  или пока спина не разболится, вообще  не выключаю - 3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б) когда как , иногда сам выключаю компьютер - 2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в) сам и по своей воле выключаю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  <p:pic>
        <p:nvPicPr>
          <p:cNvPr id="9220" name="Рисунок 3" descr="1270669984_34247947__proger_karikatu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000125"/>
            <a:ext cx="2828925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6588125" cy="45370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3. Когда есть время,  ты его тратишь на ...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а) на компьютер. на что же ещё  - 3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б) всё зависит от случая (могу и за компьютером  посидеть )- 2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в) вряд ли сяду за этот ящик 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 4. Прогуливал ли ты учёбу, другое важное мероприятие ради того, чтобы поиграть в компьютер?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а) да прогуливал  - 3 балла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б) было пару раз да и то не такое важное событие - 2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в) нет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0243" name="Рисунок 3" descr="Игровая-зависимость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05263"/>
            <a:ext cx="36544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260350"/>
            <a:ext cx="7200900" cy="504031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5. Часто ли ты думаешь о самом  компьютере или играх на компьютере?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а) да постоянно - 3 балла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б) пару раз на день вспоминаю - 2 балла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в) редко,  почти не вспоминаю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6. Какую роль для тебя играет компьютер?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а) всё или почти всё  - 3 балла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                      б) значит много, но ещё есть много  вещей которые для меня    значат не меньше - 2 балла 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в) ни какой роли он для меня не играет - 1 балл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1267" name="Рисунок 4" descr="57103-182078-bestgamesnevermade6jpg-620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357688"/>
            <a:ext cx="314325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115888"/>
            <a:ext cx="5148263" cy="63404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8. Приходя домой ты первым делом...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а) сажусь за компьютер -3 балла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   б) всегда по - разному могу и за компьютер сесть -  2 балла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 в) ну уж точно не сяду за компьютер -  1 балл</a:t>
            </a:r>
          </a:p>
          <a:p>
            <a:endParaRPr lang="ru-RU" smtClean="0"/>
          </a:p>
        </p:txBody>
      </p:sp>
      <p:pic>
        <p:nvPicPr>
          <p:cNvPr id="12291" name="Рисунок 5" descr="Doma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642938"/>
            <a:ext cx="2286000" cy="536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3234_13120603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6250"/>
            <a:ext cx="38163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72672" cy="15121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Подсчитайте суммарный балл: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239000" cy="4248150"/>
          </a:xfrm>
        </p:spPr>
        <p:txBody>
          <a:bodyPr/>
          <a:lstStyle/>
          <a:p>
            <a:r>
              <a:rPr lang="ru-RU" smtClean="0"/>
              <a:t>От 8 до 12 баллов: норма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От 13 до 18 баллов: пока зависимости нет, но  стоит обратить пристальное внимание  на ребенка и его занятия.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От 19 до 24 баллов:  компьютерная зависимость, необходимо обратиться к семейному психологу.</a:t>
            </a:r>
          </a:p>
          <a:p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Итоги тестирования среди учащихся 9х классов:</a:t>
            </a:r>
            <a:endParaRPr lang="ru-RU" dirty="0"/>
          </a:p>
        </p:txBody>
      </p:sp>
      <p:graphicFrame>
        <p:nvGraphicFramePr>
          <p:cNvPr id="14339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7488238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3" imgW="7492633" imgH="4608975" progId="Excel.Chart.8">
                  <p:embed/>
                </p:oleObj>
              </mc:Choice>
              <mc:Fallback>
                <p:oleObj r:id="rId3" imgW="7492633" imgH="4608975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557338"/>
                        <a:ext cx="7488238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491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Trebuchet MS</vt:lpstr>
      <vt:lpstr>Arial</vt:lpstr>
      <vt:lpstr>Wingdings 2</vt:lpstr>
      <vt:lpstr>Wingdings</vt:lpstr>
      <vt:lpstr>Calibri</vt:lpstr>
      <vt:lpstr>Изящная</vt:lpstr>
      <vt:lpstr>Диаграмма Microsoft Office Excel</vt:lpstr>
      <vt:lpstr>Компьютерная  зависимость</vt:lpstr>
      <vt:lpstr>Влияние компьютера на здоровье человека</vt:lpstr>
      <vt:lpstr>  Компьютерная зависимость – миф или реальность?</vt:lpstr>
      <vt:lpstr>  Тест на компьютерную зависимость: </vt:lpstr>
      <vt:lpstr>Презентация PowerPoint</vt:lpstr>
      <vt:lpstr>Презентация PowerPoint</vt:lpstr>
      <vt:lpstr>Презентация PowerPoint</vt:lpstr>
      <vt:lpstr>Подсчитайте суммарный балл: </vt:lpstr>
      <vt:lpstr>Итоги тестирования среди учащихся 9х классов:</vt:lpstr>
      <vt:lpstr>Так же можно пройти и другой тест:</vt:lpstr>
      <vt:lpstr>Презентация PowerPoint</vt:lpstr>
      <vt:lpstr>Презентация PowerPoint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 зависимость</dc:title>
  <dc:creator>1</dc:creator>
  <cp:lastModifiedBy>Игорь</cp:lastModifiedBy>
  <cp:revision>17</cp:revision>
  <dcterms:created xsi:type="dcterms:W3CDTF">2012-03-15T14:36:19Z</dcterms:created>
  <dcterms:modified xsi:type="dcterms:W3CDTF">2012-05-30T09:18:37Z</dcterms:modified>
</cp:coreProperties>
</file>