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84" r:id="rId11"/>
    <p:sldId id="283" r:id="rId12"/>
    <p:sldId id="281" r:id="rId13"/>
    <p:sldId id="282" r:id="rId14"/>
    <p:sldId id="285" r:id="rId15"/>
    <p:sldId id="286" r:id="rId16"/>
    <p:sldId id="287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DE4E3248-ADB0-4BD6-B8AB-114561EF463E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05C591-290E-40FA-88DE-53B78636D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64192"/>
      </p:ext>
    </p:extLst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E429-FC84-43CB-AD13-1CBC80150AF7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ABE6-656E-4361-80BA-6E07222F5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90800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5498-539E-4BA5-B1AE-C3F13F77C021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308D-2941-4AF4-847A-9602E5EBE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92912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257ED-3E4E-4997-B137-2964D7438816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8C20-35C8-4B67-AC1F-6A607196B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84248"/>
      </p:ext>
    </p:extLst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64FD-F5DF-4A35-8FB7-66D0B0338970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5AF8-28DE-49F3-8445-88F900EF5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8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D169-28FF-48A9-9716-25B03B60888E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B561-6398-483B-9498-6426D39F4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90313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A663-F4CD-417B-ACA1-18D0D379A772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542CFBE-08FC-4C43-9153-4FDB47189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40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3EDB-5FB5-43C9-89B8-A73F8392FD77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C6EC-9B18-40EA-B4C7-BC9BE21EB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67462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8CD6-7658-455D-B7C4-7CBAC791A532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E9F2-FB60-45C1-8674-0378D6F60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10719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FB1291B-FC39-4A23-96BE-5173515EE94E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42F8885-A803-4F27-A631-B4CFA4FB2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22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DAD3FED-72F2-48F2-90C0-A8835ED6E8C9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DC9DA11D-1288-4B43-8F2D-3CE8E809C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67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00B122-9DC5-4FDD-A963-56B892307855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2D1E267-5A62-4E69-96DD-2AFEF5C50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med">
    <p:cover dir="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ttachments-blog.tut.by/45379/files/2011/01/x_11103004.jp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ed=1&amp;text=%D0%BA%D0%BE%D1%81%D0%BC%D0%B5%D1%82%D0%B8%D0%BA%D0%B0%20%D0%B4%D0%BB%D1%8F%20%D0%BF%D0%BE%D0%B4%D1%80%D0%BE%D1%81%D1%82%D0%BA%D0%BE%D0%B2&amp;p=46&amp;img_url=fashiony.ru/pic/beauty/pic/375/6.jpg&amp;rpt=simag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ecases.com/wp-content/uploads/auto_save_image/2010/12/005855lY8.jp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cademy-miracles.ru/upload/iblock/ed7/large_pores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hyperlink" Target="http://keidj.ucoz.ru/_si/0/2414990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dermline.ru/htm/40/40200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kozni-mb.cz/files/milia-1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dermline.ru/htm/40/40204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ermline.ru/htm/40/40203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://dermline.ru/htm/40/40206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ed=1&amp;text=%D0%BA%D0%BE%D1%81%D0%BC%D0%B5%D1%82%D0%B8%D0%BA%D0%B0%20%D0%B4%D0%BB%D1%8F%20%D0%BF%D0%BE%D0%B4%D1%80%D0%BE%D1%81%D1%82%D0%BA%D0%BE%D0%B2&amp;p=48&amp;img_url=www.jlady.ru/wp-content/uploads/2011/02/ton.jpg&amp;rpt=simag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ed=1&amp;text=%D0%BA%D0%BE%D1%81%D0%BC%D0%B5%D1%82%D0%B8%D0%BA%D0%B0%20%D0%B4%D0%BB%D1%8F%20%D0%BF%D0%BE%D0%B4%D1%80%D0%BE%D1%81%D1%82%D0%BA%D0%BE%D0%B2&amp;p=42&amp;img_url=tutznayka.ru/uploads/posts/2011-04/1303211106_2.jpg&amp;rpt=sima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ed=1&amp;text=%D0%BA%D0%BE%D1%81%D0%BC%D0%B5%D1%82%D0%B8%D0%BA%D0%B0%20%D0%B4%D0%BB%D1%8F%20%D0%BF%D0%BE%D0%B4%D1%80%D0%BE%D1%81%D1%82%D0%BA%D0%BE%D0%B2&amp;p=113&amp;img_url=bookmix.ru/groups/img/groups_1274123643.jpg&amp;rpt=simag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.1tv.ru/imgsize460x345/PR2010051815534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картинки к ЗЕРКАЛЬЦУ\8d44b520168a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9959" t="360" r="12861"/>
          <a:stretch>
            <a:fillRect/>
          </a:stretch>
        </p:blipFill>
        <p:spPr bwMode="auto">
          <a:xfrm>
            <a:off x="364258" y="785794"/>
            <a:ext cx="5775171" cy="5589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724018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Свет мой, зеркальце, скажи…»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071942"/>
            <a:ext cx="8062912" cy="24646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Подростки и косметика.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 Фото 50. Прыжки в длину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14488"/>
            <a:ext cx="1928826" cy="332351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 необходимо для красивой молодой кожи?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857375"/>
            <a:ext cx="3886200" cy="22860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/>
              <a:t>Здоровый образ жизни, правильное и сбалансированное питание, занятия спортом, свежий воздух и крепкий сон. 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6" name="Picture 2" descr="Детские картинки -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714644" cy="20359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1030" name="Picture 6" descr="Детские картинки - Овощи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428596" y="3786190"/>
            <a:ext cx="4328927" cy="269555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</p:pic>
      <p:pic>
        <p:nvPicPr>
          <p:cNvPr id="1028" name="Picture 4" descr="Детские картинки - Мясо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3643306" y="4857760"/>
            <a:ext cx="2359886" cy="178510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  <a:sp3d>
            <a:bevelT w="165100" prst="coolSlant"/>
          </a:sp3d>
        </p:spPr>
      </p:pic>
      <p:pic>
        <p:nvPicPr>
          <p:cNvPr id="1032" name="Picture 8" descr=" Фото 22. Настольный теннис. "/>
          <p:cNvPicPr>
            <a:picLocks noChangeAspect="1" noChangeArrowheads="1"/>
          </p:cNvPicPr>
          <p:nvPr/>
        </p:nvPicPr>
        <p:blipFill>
          <a:blip r:embed="rId6"/>
          <a:srcRect l="4080" t="6136" r="10248"/>
          <a:stretch>
            <a:fillRect/>
          </a:stretch>
        </p:blipFill>
        <p:spPr bwMode="auto">
          <a:xfrm>
            <a:off x="5929322" y="4143380"/>
            <a:ext cx="3000396" cy="218569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49 из 5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071678"/>
            <a:ext cx="22860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334272" cy="1157271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 БЫ ТАКОГО СЪЕСТЬ?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000125"/>
            <a:ext cx="6357938" cy="56435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В переходный период взрослеющему организму особенно необходим белок — основной строитель мышечной ткани. Творог, сыр, цельное молоко, желток, красная или черная икра — подойдет все! Ограничивать питание ни к чему. Правильнее было бы его сбалансировать, соотнести белки, жиры и углеводы. Сделать это никогда не поздно: здоровое питание в какой-то мере нормализует обменные процессы и поможет регулировать вес. В подростковом возрасте рекомендуется 120 г белка в день.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4294967295"/>
          </p:nvPr>
        </p:nvSpPr>
        <p:spPr>
          <a:xfrm>
            <a:off x="500063" y="642938"/>
            <a:ext cx="5191125" cy="4438650"/>
          </a:xfrm>
        </p:spPr>
        <p:txBody>
          <a:bodyPr/>
          <a:lstStyle/>
          <a:p>
            <a:r>
              <a:rPr lang="ru-RU" sz="2400" b="1" smtClean="0"/>
              <a:t>Рафинированный сахар в пубертатный период (да, между нами, и в любом возрасте) желательно заменить медом (в случае аллергии на него — вареньем, нерафинированным сахаром, патокой). Рафинированный сахар мешает усвоению белка, кальция и минеральных веществ. Не сгоревший же сахар резво превращается в насыщенные жиры.</a:t>
            </a:r>
          </a:p>
        </p:txBody>
      </p:sp>
      <p:pic>
        <p:nvPicPr>
          <p:cNvPr id="18434" name="Picture 2" descr="На десерт можно съесть 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4012794" cy="298608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18436" name="Picture 4" descr="На десерт можно съесть 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357562"/>
            <a:ext cx="2805103" cy="302976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1362075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ЧИСТОТА — ЗАЛОГ!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285875"/>
            <a:ext cx="7762875" cy="39385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Очистка кожи проводится раз в неделю. Хорошими очищающими свойствами обладает яичный белок, который собирает с кожи частицы пыли и других загрязнителей. В юности особенно благотворно влияет на кожу «бабушкина косметика» — маски из растертых овощей, фруктов и ягод, дрожжевого теста, меда, картофельного пюре, овсяной каши, яичного желтка с подсолнечным маслом, протирание лица березовым соком и отваром из трав. С так называемыми подростковыми лосьонами надо быть осторожным, так как в их составе могут оказаться агрессивные ПАВ и спирт.</a:t>
            </a:r>
            <a:endParaRPr lang="ru-RU" sz="2400" b="1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39000" cy="1362075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ВПЕРЕД ЗА МОДОЙ СЛЕДОМ, ПУСТЬ ЭТОТ ПУТЬ НЕВЕДОМ...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500188"/>
            <a:ext cx="6215062" cy="4938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Узенькие шпильки не были повседневной обувью Золушки. Помните, хрустальные туфельки она лишь на бал надела. Ножка переходного периода формируется.  Ранняя любовь к шпилькам не будет взаимной. Она чревата плоскостопием, которое, в свою очередь, является предшественником больных вен. Узенькие туфельки добавят мозолей, помогут неправильно сформироваться ноге и не поспособствуют кровоснабжению.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5058" name="Picture 2" descr=" Фото 27. Женские туфли на высоком каблуке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857364"/>
            <a:ext cx="2071702" cy="19968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45060" name="Picture 4" descr=" Фото 26. Обувь на платформе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429132"/>
            <a:ext cx="2357454" cy="18290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http://www.macherie.ru/pictures/dark-vint-front-person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143248"/>
            <a:ext cx="2643206" cy="329911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</p:pic>
      <p:sp>
        <p:nvSpPr>
          <p:cNvPr id="23555" name="Текст 2"/>
          <p:cNvSpPr>
            <a:spLocks noGrp="1"/>
          </p:cNvSpPr>
          <p:nvPr>
            <p:ph type="body" idx="4294967295"/>
          </p:nvPr>
        </p:nvSpPr>
        <p:spPr>
          <a:xfrm>
            <a:off x="428625" y="1000125"/>
            <a:ext cx="4905375" cy="4795838"/>
          </a:xfrm>
        </p:spPr>
        <p:txBody>
          <a:bodyPr/>
          <a:lstStyle/>
          <a:p>
            <a:r>
              <a:rPr lang="ru-RU" sz="2400" b="1" smtClean="0"/>
              <a:t>Особой любовью у подростков пользуются обтягивающие брюки с «талией не на месте», а точнее с заниженной. И это не к добру. Сдавливание бедер у еще несформировавшейся личности препятствует движению крови и лимфы из области таза. Сие чревато ПМС. </a:t>
            </a:r>
          </a:p>
        </p:txBody>
      </p:sp>
      <p:pic>
        <p:nvPicPr>
          <p:cNvPr id="44038" name="Picture 6" descr="http://www.macherie.ru/pictures/udl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357454" cy="304325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28625" y="785813"/>
            <a:ext cx="6119813" cy="4367212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На что еще может толкнуть кризисный возраст выросшую девочку? На смену цвета шевелюры, например. Обесцвечивание ведет к ослаблению и иссушению волос, появляются секущиеся концы. А темные краски могут спровоцировать аллергию. Свои волосы естественного цвета определенно здоровее шевелюры, над которой поработали химией</a:t>
            </a:r>
            <a:endParaRPr lang="ru-RU" sz="2400" b="1" dirty="0"/>
          </a:p>
        </p:txBody>
      </p:sp>
      <p:pic>
        <p:nvPicPr>
          <p:cNvPr id="6" name="Рисунок 5" descr="http://im3-tub-ru.yandex.net/i?id=274143612-03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00372"/>
            <a:ext cx="250033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1463"/>
            <a:ext cx="7977188" cy="6229350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стоит забывать главного: в нашей стране продается преимущественно косметика, изготовленная в третьих странах, или в нашей стране, под марками известных производителей и наивно надеяться, что в детской и подростковой косметике отсутствуют вредные и ядовитые вещества, а реклама такой продукции, как безопасной, выгодна  производителю, ну и рекламодателю.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362075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Косметика для подростков.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928813"/>
            <a:ext cx="4833938" cy="44386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Подростковый период - время формирования собственного "Я" взрослеющего человека. Эстетические проблемы, вызванные изменениями кожи, порой ведут к возникновению психологических комплексов, накладывающих отпечаток на дальнейшую жизнь юношей и девушек. </a:t>
            </a:r>
            <a:endParaRPr lang="ru-RU" sz="2400" b="1" dirty="0"/>
          </a:p>
        </p:txBody>
      </p:sp>
      <p:pic>
        <p:nvPicPr>
          <p:cNvPr id="9218" name="Picture 2" descr="Картинка 12 из 47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764282" cy="361950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 происходит с кожей?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8191500" cy="4867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Под влиянием перестройки эндокринной системы в подростковом возрасте увеличивается количество функционирующих сальных желез и их активность. В результате кожное сало в избытке выделяется на поверхность кожи, которая становится пористой и тусклой. Такие изменения наиболее выражены на тех участках кожи, где количество сальных желез значительно: это Т-зона лица (лоб, нос, подбородок), волосистая часть головы, межлопаточная область, верхняя часть грудной клетки. В указанных местах у подростков часто встречаются комедоны, милиумы и акне. </a:t>
            </a:r>
            <a:endParaRPr lang="ru-RU" sz="2400" b="1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37 из 50">
            <a:hlinkClick r:id="rId2" tgtFrame="_blank"/>
          </p:cNvPr>
          <p:cNvPicPr/>
          <p:nvPr/>
        </p:nvPicPr>
        <p:blipFill>
          <a:blip r:embed="rId3"/>
          <a:srcRect t="3219" r="20714"/>
          <a:stretch>
            <a:fillRect/>
          </a:stretch>
        </p:blipFill>
        <p:spPr bwMode="auto">
          <a:xfrm>
            <a:off x="4929190" y="285728"/>
            <a:ext cx="2643206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Комедоны.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785938"/>
            <a:ext cx="5048250" cy="45100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 Комедоны представляют собой пробки выводных протоков сальных желез. Если такая пробка образовалась в верхних отделах протока, то комедон называется открытым. Он выглядит как черная точка на поверхности кожи. Закрытые комедоны образуются в нижних отделах выводных протоков в виде белых узелков. </a:t>
            </a:r>
            <a:endParaRPr lang="ru-RU" sz="2400" b="1" dirty="0"/>
          </a:p>
        </p:txBody>
      </p:sp>
      <p:pic>
        <p:nvPicPr>
          <p:cNvPr id="4" name="i-main-pic" descr="Картинка 28 из 43">
            <a:hlinkClick r:id="rId4" tgtFrame="_blank"/>
          </p:cNvPr>
          <p:cNvPicPr/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5786446" y="3143248"/>
            <a:ext cx="2990852" cy="311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Милиумы.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2214563"/>
            <a:ext cx="4071937" cy="41529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Несколько реже встречаются милиумы. Это кисты сальных желез, заполненные кожным салом. Расположены они в дерме и выглядят как белые узелки размером с просяное зерно.</a:t>
            </a:r>
            <a:endParaRPr lang="ru-RU" sz="2400" b="1" dirty="0"/>
          </a:p>
        </p:txBody>
      </p:sp>
      <p:pic>
        <p:nvPicPr>
          <p:cNvPr id="5" name="Рисунок 4" descr="Акне кистозны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500570"/>
            <a:ext cx="2928958" cy="215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Акне кистозные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500306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7" name="i-main-pic" descr="Картинка 6 из 58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85728"/>
            <a:ext cx="3157544" cy="197643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кне кистозные">
            <a:hlinkClick r:id="rId2"/>
          </p:cNvPr>
          <p:cNvPicPr/>
          <p:nvPr/>
        </p:nvPicPr>
        <p:blipFill>
          <a:blip r:embed="rId3"/>
          <a:srcRect l="10265" t="255" r="12748" b="19388"/>
          <a:stretch>
            <a:fillRect/>
          </a:stretch>
        </p:blipFill>
        <p:spPr bwMode="auto">
          <a:xfrm>
            <a:off x="6643702" y="5000636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Акне кистозные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5728"/>
            <a:ext cx="28003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Акне или угри.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714500"/>
            <a:ext cx="7572375" cy="2286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Акне, или угри, являются основной косметической проблемой подросткового периода. Акне представляют собой красное уплотнение величиной от булавочной головки до горошины. Их образованию способствуют многие процессы, которые приводят к развитию гнойного воспаления вокруг протока. В тяжелых случаях акне могут быть сливными, плотными и болезненными. После них остаются рубцы. Другие неприятные последствия акне - застойные пятна и гиперпигментация.</a:t>
            </a:r>
            <a:endParaRPr lang="ru-RU" sz="2400" b="1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86808" cy="1785950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Насколько совместима декоративная косметика с воспалительными процессами на лице?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928813"/>
            <a:ext cx="6429375" cy="457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Большинство дерматологов считают, что эти два понятия пересекаться не должны. Редко кто советует применять категорию препаратов, относящихся к декоративной и лечебной косметике одновременно. При этом следуют оговорки, что «юность прекрасна сама по себе», «чрезмерное пользование косметикой в пубертатный период может привести к пожизненной аллергии».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Рисунок 3" descr="http://im4-tub-ru.yandex.net/i?id=440744199-08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571744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 descr="http://im5-tub-ru.yandex.net/i?id=216215206-67-72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643446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>
            <a:spLocks noGrp="1"/>
          </p:cNvSpPr>
          <p:nvPr>
            <p:ph type="body" idx="4294967295"/>
          </p:nvPr>
        </p:nvSpPr>
        <p:spPr>
          <a:xfrm>
            <a:off x="428625" y="857250"/>
            <a:ext cx="7405688" cy="5081588"/>
          </a:xfrm>
        </p:spPr>
        <p:txBody>
          <a:bodyPr/>
          <a:lstStyle/>
          <a:p>
            <a:r>
              <a:rPr lang="ru-RU" sz="2400" b="1" smtClean="0"/>
              <a:t>Декоративная косметика может содержать вещества, способные вызывать закупорку сальных желез и образование прыщей. Не вдаваясь в детали принципа действия, выделим среди забивающих поры веществ свободные жирные кислоты, их производные и канцерогенные вещества. Причем при склонности кожи к акне достаточно одного компонента, чтобы они, прыщи, перешли в наступление. Так что при повышенной склонности к появлению прыщей следует отнестись к декоративной косметике внимательно. </a:t>
            </a:r>
          </a:p>
        </p:txBody>
      </p:sp>
      <p:pic>
        <p:nvPicPr>
          <p:cNvPr id="4" name="Рисунок 3" descr="http://im6-tub-ru.yandex.net/i?id=382710844-18-72">
            <a:hlinkClick r:id="rId2"/>
          </p:cNvPr>
          <p:cNvPicPr/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143768" y="571480"/>
            <a:ext cx="15001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85750" y="785813"/>
            <a:ext cx="7572375" cy="3938587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Косметика в порядке убывания риска покрыться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«вулканами удачи» </a:t>
            </a:r>
            <a:r>
              <a:rPr lang="ru-RU" sz="2800" b="1" dirty="0" smtClean="0"/>
              <a:t>выглядит так: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400" b="1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400" b="1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 </a:t>
            </a:r>
            <a:r>
              <a:rPr lang="ru-RU" sz="2800" b="1" dirty="0" smtClean="0"/>
              <a:t>губная помада,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румяна,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кремы,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крем-пудра,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тональные кремы,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 жидкие тени.</a:t>
            </a:r>
            <a:endParaRPr lang="ru-RU" sz="2800" b="1" dirty="0"/>
          </a:p>
        </p:txBody>
      </p:sp>
      <p:pic>
        <p:nvPicPr>
          <p:cNvPr id="5" name="i-main-pic" descr="Картинка 26 из 50">
            <a:hlinkClick r:id="rId2" tgtFrame="_blank"/>
          </p:cNvPr>
          <p:cNvPicPr/>
          <p:nvPr/>
        </p:nvPicPr>
        <p:blipFill>
          <a:blip r:embed="rId3"/>
          <a:srcRect l="4891" t="2174" r="8695"/>
          <a:stretch>
            <a:fillRect/>
          </a:stretch>
        </p:blipFill>
        <p:spPr bwMode="auto">
          <a:xfrm>
            <a:off x="4500562" y="2285992"/>
            <a:ext cx="4143404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483</TotalTime>
  <Words>925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« Свет мой, зеркальце, скажи…»</vt:lpstr>
      <vt:lpstr>Косметика для подростков.</vt:lpstr>
      <vt:lpstr>Что происходит с кожей?</vt:lpstr>
      <vt:lpstr>Комедоны.</vt:lpstr>
      <vt:lpstr>Милиумы.</vt:lpstr>
      <vt:lpstr>Акне или угри.</vt:lpstr>
      <vt:lpstr>Насколько совместима декоративная косметика с воспалительными процессами на лице? </vt:lpstr>
      <vt:lpstr>Презентация PowerPoint</vt:lpstr>
      <vt:lpstr>Презентация PowerPoint</vt:lpstr>
      <vt:lpstr>Что необходимо для красивой молодой кожи? </vt:lpstr>
      <vt:lpstr>ЧТО БЫ ТАКОГО СЪЕСТЬ? </vt:lpstr>
      <vt:lpstr>Презентация PowerPoint</vt:lpstr>
      <vt:lpstr>ЧИСТОТА — ЗАЛОГ! </vt:lpstr>
      <vt:lpstr>ВПЕРЕД ЗА МОДОЙ СЛЕДОМ, ПУСТЬ ЭТОТ ПУТЬ НЕВЕДОМ... </vt:lpstr>
      <vt:lpstr>Презентация PowerPoint</vt:lpstr>
      <vt:lpstr>Презентация PowerPoint</vt:lpstr>
      <vt:lpstr>Не стоит забывать главного: в нашей стране продается преимущественно косметика, изготовленная в третьих странах, или в нашей стране, под марками известных производителей и наивно надеяться, что в детской и подростковой косметике отсутствуют вредные и ядовитые вещества, а реклама такой продукции, как безопасной, выгодна  производителю, ну и рекламодателю.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Свет мой, зеркальце, скажи…»</dc:title>
  <dc:creator>Игорь</dc:creator>
  <cp:lastModifiedBy>Игорь</cp:lastModifiedBy>
  <cp:revision>68</cp:revision>
  <dcterms:modified xsi:type="dcterms:W3CDTF">2012-05-30T09:19:52Z</dcterms:modified>
</cp:coreProperties>
</file>