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6A6B26C-101F-4D28-B758-77E3C7FA2866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09D859-77AC-4B32-861E-25C868870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06425"/>
      </p:ext>
    </p:extLst>
  </p:cSld>
  <p:clrMapOvr>
    <a:masterClrMapping/>
  </p:clrMapOvr>
  <p:transition advTm="28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923-0F9B-4FA1-96F0-1DE768187498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1563-E077-42F8-9F5F-EBDB39804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9972"/>
      </p:ext>
    </p:extLst>
  </p:cSld>
  <p:clrMapOvr>
    <a:masterClrMapping/>
  </p:clrMapOvr>
  <p:transition advTm="28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8871-D054-4C37-8806-23A37FB571B3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BC1F-71F8-44AF-A748-2B27DA3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17206"/>
      </p:ext>
    </p:extLst>
  </p:cSld>
  <p:clrMapOvr>
    <a:masterClrMapping/>
  </p:clrMapOvr>
  <p:transition advTm="2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FA9E-4F78-4F5F-994D-423DC062BB68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E458-D660-4CAB-8C12-B96DA50D8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64473"/>
      </p:ext>
    </p:extLst>
  </p:cSld>
  <p:clrMapOvr>
    <a:masterClrMapping/>
  </p:clrMapOvr>
  <p:transition advTm="2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D27F-E4BE-4A00-A568-7B99E8E297CC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A721-5ABD-4995-9F48-C493DA6E6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10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0056-65C5-4221-976D-B0FA81E34AEA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059A-4B75-43EE-887F-CD697004F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22076"/>
      </p:ext>
    </p:extLst>
  </p:cSld>
  <p:clrMapOvr>
    <a:masterClrMapping/>
  </p:clrMapOvr>
  <p:transition advTm="2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B410-B3DD-42EF-BB2B-21F41452C502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5C7057-E375-46BB-BED2-8EF0E3A44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1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5F4A-C73B-4097-BC94-0C78CEB08934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D93E-919E-40DF-A6A6-7F3CF208D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01381"/>
      </p:ext>
    </p:extLst>
  </p:cSld>
  <p:clrMapOvr>
    <a:masterClrMapping/>
  </p:clrMapOvr>
  <p:transition advTm="28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2D52-4A17-4991-AF7B-E79D55E894DE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CA76-A0E2-4683-B1CD-B2A8C60E7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30191"/>
      </p:ext>
    </p:extLst>
  </p:cSld>
  <p:clrMapOvr>
    <a:masterClrMapping/>
  </p:clrMapOvr>
  <p:transition advTm="28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F4FA3ED-F79C-4736-8687-A8A71D367FE8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2BB36C-0274-455A-B497-1983C5B1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3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8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673D704-B5AF-428E-A1CC-F540B0FABE73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148EE6F-177A-4FC8-832F-A3A83A97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1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4503E-BCE1-4A69-823D-8640FAB95C56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8C777C-D26A-49A0-A536-6F1D456C0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3" r:id="rId4"/>
    <p:sldLayoutId id="2147483721" r:id="rId5"/>
    <p:sldLayoutId id="2147483714" r:id="rId6"/>
    <p:sldLayoutId id="2147483715" r:id="rId7"/>
    <p:sldLayoutId id="2147483722" r:id="rId8"/>
    <p:sldLayoutId id="2147483723" r:id="rId9"/>
    <p:sldLayoutId id="2147483716" r:id="rId10"/>
    <p:sldLayoutId id="2147483717" r:id="rId11"/>
  </p:sldLayoutIdLst>
  <p:transition advTm="28000">
    <p:randomBar dir="vert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357188"/>
            <a:ext cx="8061325" cy="27860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484188" eaLnBrk="1" hangingPunct="1">
              <a:defRPr/>
            </a:pPr>
            <a: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творческих работ обучающихся, посвященный дню борьбы с туберкулезом и Европейской неделе иммунизации,</a:t>
            </a:r>
            <a:b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«Вместе победим туберкулез»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338" y="3643313"/>
            <a:ext cx="8061325" cy="257175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</a:rPr>
              <a:t>Работа выполнена ученицей 7 класса 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</a:rPr>
              <a:t>МБОУ «</a:t>
            </a:r>
            <a:r>
              <a:rPr lang="ru-RU" sz="2800" dirty="0" err="1" smtClean="0">
                <a:ln>
                  <a:noFill/>
                </a:ln>
                <a:solidFill>
                  <a:srgbClr val="FFFF00"/>
                </a:solidFill>
              </a:rPr>
              <a:t>Маргуцекская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</a:rPr>
              <a:t> СОШ» </a:t>
            </a:r>
          </a:p>
          <a:p>
            <a:pPr marR="0" eaLnBrk="1" hangingPunct="1">
              <a:spcBef>
                <a:spcPct val="0"/>
              </a:spcBef>
            </a:pPr>
            <a:r>
              <a:rPr lang="ru-RU" sz="2800" dirty="0" err="1" smtClean="0">
                <a:ln>
                  <a:noFill/>
                </a:ln>
                <a:solidFill>
                  <a:srgbClr val="FFFF00"/>
                </a:solidFill>
              </a:rPr>
              <a:t>Швединой</a:t>
            </a: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</a:rPr>
              <a:t> Софьей,</a:t>
            </a:r>
          </a:p>
          <a:p>
            <a:pPr marR="0" eaLnBrk="1" hangingPunct="1">
              <a:spcBef>
                <a:spcPct val="0"/>
              </a:spcBef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</a:rPr>
              <a:t>руководитель </a:t>
            </a:r>
            <a:r>
              <a:rPr lang="ru-RU" sz="2800" dirty="0" err="1" smtClean="0">
                <a:ln>
                  <a:noFill/>
                </a:ln>
                <a:solidFill>
                  <a:srgbClr val="FFFF00"/>
                </a:solidFill>
              </a:rPr>
              <a:t>Желонкин</a:t>
            </a:r>
            <a:r>
              <a:rPr lang="ru-RU" sz="2800" smtClean="0">
                <a:ln>
                  <a:noFill/>
                </a:ln>
                <a:solidFill>
                  <a:srgbClr val="FFFF00"/>
                </a:solidFill>
              </a:rPr>
              <a:t> И.К.</a:t>
            </a:r>
            <a:endParaRPr lang="ru-RU" sz="2800" dirty="0" smtClean="0">
              <a:ln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8196" name="Picture 4" descr="C:\Users\александр\Desktop\Новая папка\romashka_580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857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22320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Третья заповедь: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нет - сигарете и спиртному. О вреде табака и алкоголя сказано предостаточно, но каждому нелишне напомнить, что употребление этих токсичных продуктов повышает риск заражения туберкулезом.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7411" name="Picture 2" descr="C:\Users\александр\Desktop\Новая папка\31817951_48b9e8b84e90f81d3c38ea7e53aa655d_ful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857625"/>
            <a:ext cx="4038600" cy="2754313"/>
          </a:xfrm>
          <a:noFill/>
        </p:spPr>
      </p:pic>
      <p:pic>
        <p:nvPicPr>
          <p:cNvPr id="17412" name="Picture 3" descr="C:\Users\александр\Desktop\Новая папка\1287831977_2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571750"/>
            <a:ext cx="3895725" cy="2981325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5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Четвертая заповедь: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впустите солнце в свой дом! Прямой солнечный свет убивает туберкулезные бактерии за пять минут.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8435" name="Picture 2" descr="C:\Users\александр\Desktop\Новая папка\9995683_solntse_v_ruk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928813"/>
            <a:ext cx="4643437" cy="4429125"/>
          </a:xfrm>
          <a:noFill/>
        </p:spPr>
      </p:pic>
      <p:pic>
        <p:nvPicPr>
          <p:cNvPr id="18436" name="Picture 3" descr="C:\Users\александр\Desktop\Новая папка\_dsf0060_1_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3714750"/>
            <a:ext cx="3714750" cy="2700338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Победить туберкулез поможет своевременная диагностика и вакцинация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9459" name="Picture 2" descr="C:\Users\александр\Desktop\Новая папка\14220_3002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4038600" cy="2714625"/>
          </a:xfrm>
          <a:noFill/>
        </p:spPr>
      </p:pic>
      <p:pic>
        <p:nvPicPr>
          <p:cNvPr id="19460" name="Picture 3" descr="C:\Users\александр\Desktop\Новая папка\17520-1u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1500188"/>
            <a:ext cx="2357438" cy="1857375"/>
          </a:xfrm>
          <a:noFill/>
        </p:spPr>
      </p:pic>
      <p:pic>
        <p:nvPicPr>
          <p:cNvPr id="19461" name="Picture 4" descr="C:\Users\александр\Desktop\Новая папка\0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14750"/>
            <a:ext cx="25717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Активный отдых всей семьей, общие увлечения уберегут ваших детей от дурной компании и вредных привычек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483" name="Picture 2" descr="C:\Users\александр\Desktop\Новая папка\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4613" y="1722438"/>
            <a:ext cx="3025775" cy="4525962"/>
          </a:xfrm>
          <a:noFill/>
        </p:spPr>
      </p:pic>
      <p:pic>
        <p:nvPicPr>
          <p:cNvPr id="20484" name="Picture 3" descr="C:\Users\александр\Desktop\Новая папка\1271146547obraz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4500"/>
            <a:ext cx="4038600" cy="2214563"/>
          </a:xfrm>
          <a:noFill/>
        </p:spPr>
      </p:pic>
      <p:pic>
        <p:nvPicPr>
          <p:cNvPr id="20485" name="Picture 4" descr="C:\Users\александр\Desktop\Новая папка\0731a878628388e168d198107fd9e42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9290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Занятия спортом укрепят иммунитет и станут надежным барьером перед любой инфекцией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1507" name="Picture 2" descr="C:\Users\александр\Desktop\Новая папка\zdorovyj_obraz_zhizn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71625"/>
            <a:ext cx="4281488" cy="3857625"/>
          </a:xfrm>
          <a:noFill/>
        </p:spPr>
      </p:pic>
      <p:pic>
        <p:nvPicPr>
          <p:cNvPr id="21508" name="Picture 3" descr="C:\Users\александр\Desktop\Новая папка\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786063"/>
            <a:ext cx="4214813" cy="3714750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     С 1917 года акция «Белая ромашка» не проводилась, но в наши дни она была возрождена. Собранные в ходе акции деньги идут на закупку лекарств  для больных туберкулезом.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2531" name="Picture 2" descr="C:\Users\александр\Desktop\Новая папка\pic1507984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2143125"/>
            <a:ext cx="7643812" cy="4357688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FF00"/>
                </a:solidFill>
              </a:rPr>
              <a:t>Зная о болезни и о том, как с ней бороться все вместе мы одержим победу над этой ужасной болезнью!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3555" name="Picture 2" descr="C:\Users\александр\Desktop\Новая папка\zdorovy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73338"/>
            <a:ext cx="4038600" cy="2824162"/>
          </a:xfrm>
          <a:noFill/>
        </p:spPr>
      </p:pic>
      <p:pic>
        <p:nvPicPr>
          <p:cNvPr id="23556" name="Picture 3" descr="C:\Users\александр\Desktop\Новая папка\187778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3571875" cy="4643437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             </a:t>
            </a:r>
            <a:r>
              <a:rPr lang="ru-RU" sz="2400" dirty="0" smtClean="0">
                <a:solidFill>
                  <a:srgbClr val="FFFF00"/>
                </a:solidFill>
              </a:rPr>
              <a:t>Люди, берегите себя и своих близких!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               Будьте здоровы и  счастливы!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4579" name="Picture 2" descr="C:\Users\александр\Desktop\Новая папка\img03_0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928813"/>
            <a:ext cx="6500812" cy="4786312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При создании презентации были использованы информационные ресурсы</a:t>
            </a:r>
            <a:r>
              <a:rPr lang="en-US" sz="2400" dirty="0" smtClean="0">
                <a:solidFill>
                  <a:srgbClr val="FF0000"/>
                </a:solidFill>
              </a:rPr>
              <a:t> http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//www.yandex.ru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139903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</a:rPr>
              <a:t>Международный союз борьбы с туберкулезом и болезнями легких предложил объявить 24 марта официальным Всемирным днем борьбы с туберкулезом.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9219" name="Picture 5" descr="C:\Users\александр\Desktop\Новая папка\124773978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000250"/>
            <a:ext cx="7500938" cy="4572000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В этот день 129 лет назад (1882) немецкий микробиолог Роберт Кох объявил о сделанном им открытии микробактерии (возбудителя) туберкулеза. За это открытие Роберт Кох удостоен высших наград. В 1905 г. ему присуждена Нобелевская премия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43" name="Picture 2" descr="C:\Users\александр\Desktop\Новая папка\RobertKoch_cropped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214563"/>
            <a:ext cx="3316287" cy="4525962"/>
          </a:xfrm>
          <a:noFill/>
        </p:spPr>
      </p:pic>
      <p:pic>
        <p:nvPicPr>
          <p:cNvPr id="10244" name="Picture 3" descr="C:\Users\александр\Desktop\Новая папка\2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11450"/>
            <a:ext cx="4038600" cy="2547938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089936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</a:rPr>
              <a:t>В России символом борьбы с туберкулезом с давних пор стала белая ромашка. Впервые </a:t>
            </a:r>
            <a:r>
              <a:rPr lang="ru-RU" sz="2700" b="1" dirty="0" smtClean="0">
                <a:solidFill>
                  <a:srgbClr val="FFFF00"/>
                </a:solidFill>
              </a:rPr>
              <a:t>благотворительная акция «Белая ромашка»</a:t>
            </a:r>
            <a:r>
              <a:rPr lang="ru-RU" sz="2700" dirty="0" smtClean="0">
                <a:solidFill>
                  <a:srgbClr val="FFFF00"/>
                </a:solidFill>
              </a:rPr>
              <a:t> была проведена еще в 1912 году.</a:t>
            </a:r>
            <a:endParaRPr lang="ru-RU" sz="2700" dirty="0">
              <a:solidFill>
                <a:srgbClr val="FFFF00"/>
              </a:solidFill>
            </a:endParaRPr>
          </a:p>
        </p:txBody>
      </p:sp>
      <p:pic>
        <p:nvPicPr>
          <p:cNvPr id="11267" name="Picture 4" descr="C:\Users\александр\Desktop\Новая папка\romashka_580x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357438"/>
            <a:ext cx="7143750" cy="4071937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/>
          <a:lstStyle/>
          <a:p>
            <a:pPr eaLnBrk="1" fontAlgn="ctr" hangingPunct="1">
              <a:defRPr/>
            </a:pPr>
            <a:r>
              <a:rPr lang="ru-RU" sz="1800" b="1" dirty="0" smtClean="0"/>
              <a:t>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Что такое туберкулез?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FF00"/>
                </a:solidFill>
              </a:rPr>
              <a:t>Туберкулез известен с древнейших времен. На всех языках эту болезнь называли чахоткой от слова "чахнуть". Действительно, человек, заболевший туберкулезом, медленно угасал, иногда сгорал очень быстро. О причинах существования данной болезни ходили легенды, а действенных мер помощи не было.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291" name="Picture 2" descr="C:\Users\александр\Desktop\Новая папка\c8-rckujbyshevskayamijn39v2-rgb-v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0788" y="2357438"/>
            <a:ext cx="4162425" cy="4097337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94719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Факторы риска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FFFF00"/>
                </a:solidFill>
              </a:rPr>
              <a:t>Еще в прошлые века люди заметили, что недостаточное питание отрицательно влияет на способность организма сопротивляться болезни и повышает риск развития туберкулеза.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3315" name="Picture 2" descr="C:\Users\александр\Desktop\Новая папка\iCAXA7D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928938"/>
            <a:ext cx="5327650" cy="3525837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В наши дни значительная часть населения хоть и не голодает, но вынуждена экономить на питании и ограничивать себя в мясе и рыбе. А ведь преимущественно вегетарианская диета - главный фактор риска развития туберкулеза. И уж вовсе бессмысленной опасности подвергают себя те, кто садится на изнурительные диеты ради модной тощей фигуры.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4339" name="Picture 3" descr="C:\Users\александр\Desktop\Новая папка\iCAXJENX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86063"/>
            <a:ext cx="4038600" cy="3500437"/>
          </a:xfrm>
          <a:noFill/>
        </p:spPr>
      </p:pic>
      <p:pic>
        <p:nvPicPr>
          <p:cNvPr id="14340" name="Picture 4" descr="C:\Users\александр\Desktop\Новая папка\dca91b10033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86063"/>
            <a:ext cx="4038600" cy="3429000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00026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Первая заповедь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профилактики туберкулеза очень проста: долой духоту, да здравствует свежий воздух! Всякое помещение, куда приходит ребенок, должно быть проветрено. Это требование не отменяется и в холодное время года.</a:t>
            </a:r>
            <a:endParaRPr lang="ru-RU" sz="2000" dirty="0"/>
          </a:p>
        </p:txBody>
      </p:sp>
      <p:pic>
        <p:nvPicPr>
          <p:cNvPr id="15363" name="Picture 2" descr="C:\Users\александр\Desktop\Новая папка\zek-bigg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27553">
            <a:off x="642938" y="2214563"/>
            <a:ext cx="2000250" cy="2357437"/>
          </a:xfrm>
          <a:noFill/>
        </p:spPr>
      </p:pic>
      <p:pic>
        <p:nvPicPr>
          <p:cNvPr id="15364" name="Picture 3" descr="C:\Users\александр\Desktop\Новая папка\bn22900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262">
            <a:off x="4143375" y="2357438"/>
            <a:ext cx="4572000" cy="3857625"/>
          </a:xfrm>
          <a:noFill/>
        </p:spPr>
      </p:pic>
      <p:pic>
        <p:nvPicPr>
          <p:cNvPr id="15365" name="Picture 4" descr="C:\Users\александр\Desktop\Новая папка\iCABAMUB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338">
            <a:off x="428625" y="4857750"/>
            <a:ext cx="2714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0332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Вторая заповедь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профилактики туберкулеза очевидна: даешь полноценное питание, мясо и рыба обязательны!</a:t>
            </a:r>
            <a:endParaRPr lang="ru-RU" sz="2400" dirty="0"/>
          </a:p>
        </p:txBody>
      </p:sp>
      <p:pic>
        <p:nvPicPr>
          <p:cNvPr id="16387" name="Picture 2" descr="C:\Users\александр\Desktop\Новая папка\037012225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14563"/>
            <a:ext cx="4038600" cy="4000500"/>
          </a:xfrm>
          <a:noFill/>
        </p:spPr>
      </p:pic>
      <p:pic>
        <p:nvPicPr>
          <p:cNvPr id="16388" name="Picture 2" descr="C:\Users\александр\Desktop\Новая папка\3a25e2105ca769b1e49cab644b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788" y="2214563"/>
            <a:ext cx="4033837" cy="4033837"/>
          </a:xfrm>
          <a:noFill/>
        </p:spPr>
      </p:pic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</TotalTime>
  <Words>394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Wingdings 2</vt:lpstr>
      <vt:lpstr>Verdana</vt:lpstr>
      <vt:lpstr>Calibri</vt:lpstr>
      <vt:lpstr>Яркая</vt:lpstr>
      <vt:lpstr>Конкурс творческих работ обучающихся, посвященный дню борьбы с туберкулезом и Европейской неделе иммунизации, «Вместе победим туберкулез»</vt:lpstr>
      <vt:lpstr>Международный союз борьбы с туберкулезом и болезнями легких предложил объявить 24 марта официальным Всемирным днем борьбы с туберкулезом.</vt:lpstr>
      <vt:lpstr>В этот день 129 лет назад (1882) немецкий микробиолог Роберт Кох объявил о сделанном им открытии микробактерии (возбудителя) туберкулеза. За это открытие Роберт Кох удостоен высших наград. В 1905 г. ему присуждена Нобелевская премия</vt:lpstr>
      <vt:lpstr>В России символом борьбы с туберкулезом с давних пор стала белая ромашка. Впервые благотворительная акция «Белая ромашка» была проведена еще в 1912 году.</vt:lpstr>
      <vt:lpstr>                              Что такое туберкулез? Туберкулез известен с древнейших времен. На всех языках эту болезнь называли чахоткой от слова "чахнуть". Действительно, человек, заболевший туберкулезом, медленно угасал, иногда сгорал очень быстро. О причинах существования данной болезни ходили легенды, а действенных мер помощи не было. </vt:lpstr>
      <vt:lpstr>                                     Факторы риска  Еще в прошлые века люди заметили, что недостаточное питание отрицательно влияет на способность организма сопротивляться болезни и повышает риск развития туберкулеза. </vt:lpstr>
      <vt:lpstr> В наши дни значительная часть населения хоть и не голодает, но вынуждена экономить на питании и ограничивать себя в мясе и рыбе. А ведь преимущественно вегетарианская диета - главный фактор риска развития туберкулеза. И уж вовсе бессмысленной опасности подвергают себя те, кто садится на изнурительные диеты ради модной тощей фигуры. </vt:lpstr>
      <vt:lpstr>Первая заповедь профилактики туберкулеза очень проста: долой духоту, да здравствует свежий воздух! Всякое помещение, куда приходит ребенок, должно быть проветрено. Это требование не отменяется и в холодное время года.</vt:lpstr>
      <vt:lpstr>Вторая заповедь профилактики туберкулеза очевидна: даешь полноценное питание, мясо и рыба обязательны!</vt:lpstr>
      <vt:lpstr>Третья заповедь: нет - сигарете и спиртному. О вреде табака и алкоголя сказано предостаточно, но каждому нелишне напомнить, что употребление этих токсичных продуктов повышает риск заражения туберкулезом.</vt:lpstr>
      <vt:lpstr>Четвертая заповедь: впустите солнце в свой дом! Прямой солнечный свет убивает туберкулезные бактерии за пять минут.</vt:lpstr>
      <vt:lpstr>Победить туберкулез поможет своевременная диагностика и вакцинация</vt:lpstr>
      <vt:lpstr>Активный отдых всей семьей, общие увлечения уберегут ваших детей от дурной компании и вредных привычек</vt:lpstr>
      <vt:lpstr>Занятия спортом укрепят иммунитет и станут надежным барьером перед любой инфекцией</vt:lpstr>
      <vt:lpstr>            С 1917 года акция «Белая ромашка» не проводилась, но в наши дни она была возрождена. Собранные в ходе акции деньги идут на закупку лекарств  для больных туберкулезом. </vt:lpstr>
      <vt:lpstr>  Зная о болезни и о том, как с ней бороться все вместе мы одержим победу над этой ужасной болезнью!</vt:lpstr>
      <vt:lpstr>              Люди, берегите себя и своих близких!                 Будьте здоровы и  счастливы!</vt:lpstr>
      <vt:lpstr>При создании презентации были использованы информационные ресурсы http://www.yandex.ru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Игорь</cp:lastModifiedBy>
  <cp:revision>20</cp:revision>
  <dcterms:created xsi:type="dcterms:W3CDTF">2011-03-18T16:46:37Z</dcterms:created>
  <dcterms:modified xsi:type="dcterms:W3CDTF">2012-06-01T12:58:52Z</dcterms:modified>
</cp:coreProperties>
</file>